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5c85c803cbc483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4e06ad3c02b4884"/>
  </p:sldMasterIdLst>
  <p:sldIdLst>
    <p:sldId xmlns:r="http://schemas.openxmlformats.org/officeDocument/2006/relationships" id="256" r:id="R288a07e7f13d4e9b"/>
    <p:sldId xmlns:r="http://schemas.openxmlformats.org/officeDocument/2006/relationships" id="257" r:id="Rfaa57d6e7921450a"/>
    <p:sldId xmlns:r="http://schemas.openxmlformats.org/officeDocument/2006/relationships" id="258" r:id="R8d8e55a5f9f84dd2"/>
    <p:sldId xmlns:r="http://schemas.openxmlformats.org/officeDocument/2006/relationships" id="259" r:id="R8a1940814fc744ea"/>
    <p:sldId xmlns:r="http://schemas.openxmlformats.org/officeDocument/2006/relationships" id="260" r:id="R226c55532abe4aa5"/>
    <p:sldId xmlns:r="http://schemas.openxmlformats.org/officeDocument/2006/relationships" id="261" r:id="Rbec19f9bccda442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4e06ad3c02b4884" /><Relationship Type="http://schemas.openxmlformats.org/officeDocument/2006/relationships/slide" Target="/ppt/slides/slide1.xml" Id="R288a07e7f13d4e9b" /><Relationship Type="http://schemas.openxmlformats.org/officeDocument/2006/relationships/slide" Target="/ppt/slides/slide2.xml" Id="Rfaa57d6e7921450a" /><Relationship Type="http://schemas.openxmlformats.org/officeDocument/2006/relationships/slide" Target="/ppt/slides/slide3.xml" Id="R8d8e55a5f9f84dd2" /><Relationship Type="http://schemas.openxmlformats.org/officeDocument/2006/relationships/slide" Target="/ppt/slides/slide4.xml" Id="R8a1940814fc744ea" /><Relationship Type="http://schemas.openxmlformats.org/officeDocument/2006/relationships/slide" Target="/ppt/slides/slide5.xml" Id="R226c55532abe4aa5" /><Relationship Type="http://schemas.openxmlformats.org/officeDocument/2006/relationships/slide" Target="/ppt/slides/slide6.xml" Id="Rbec19f9bccda442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b91081914934e0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dde52966a34f7b" /><Relationship Type="http://schemas.openxmlformats.org/officeDocument/2006/relationships/theme" Target="/ppt/slideMasters/theme/theme1.xml" Id="R06e193ccb20c4bb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2dde52966a34f7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b7b43cd5d54f5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5324b9b04746d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bc9b73a69a436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22e39171112494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dc41774f754e0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a504ef9a1d43e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WALLEM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WALLEM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WALLEM HOLDING AS ble etablert [år] og holder til i Hordvik.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WALLEM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WALLEM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WALLEM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PETTER WALLEM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WALLEM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Petter Wallem, Nordre Nesjavegen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5108 Hordvik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921 741 480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WALLEM HOLDING AS</a:t>
            </a:r>
          </a:p>
        </p:txBody>
      </p:sp>
    </p:spTree>
  </p:cSld>
  <p:clrMapOvr>
    <a:masterClrMapping xmlns:a="http://schemas.openxmlformats.org/drawingml/2006/main"/>
  </p:clrMapOvr>
</p:sld>
</file>