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9a22d003d146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5fd35b8d704822"/>
  </p:sldMasterIdLst>
  <p:sldIdLst>
    <p:sldId xmlns:r="http://schemas.openxmlformats.org/officeDocument/2006/relationships" id="256" r:id="R670da2dbfee0420e"/>
    <p:sldId xmlns:r="http://schemas.openxmlformats.org/officeDocument/2006/relationships" id="257" r:id="Rd94fb207b83e4e72"/>
    <p:sldId xmlns:r="http://schemas.openxmlformats.org/officeDocument/2006/relationships" id="258" r:id="R1facb9d261a944b2"/>
    <p:sldId xmlns:r="http://schemas.openxmlformats.org/officeDocument/2006/relationships" id="259" r:id="Re4f4c300c4c54592"/>
    <p:sldId xmlns:r="http://schemas.openxmlformats.org/officeDocument/2006/relationships" id="260" r:id="R660637ab0ed94b12"/>
    <p:sldId xmlns:r="http://schemas.openxmlformats.org/officeDocument/2006/relationships" id="261" r:id="R82bc0bdad6e246e7"/>
    <p:sldId xmlns:r="http://schemas.openxmlformats.org/officeDocument/2006/relationships" id="262" r:id="R5be47c5e836f41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fd35b8d704822" /><Relationship Type="http://schemas.openxmlformats.org/officeDocument/2006/relationships/slide" Target="/ppt/slides/slide1.xml" Id="R670da2dbfee0420e" /><Relationship Type="http://schemas.openxmlformats.org/officeDocument/2006/relationships/slide" Target="/ppt/slides/slide2.xml" Id="Rd94fb207b83e4e72" /><Relationship Type="http://schemas.openxmlformats.org/officeDocument/2006/relationships/slide" Target="/ppt/slides/slide3.xml" Id="R1facb9d261a944b2" /><Relationship Type="http://schemas.openxmlformats.org/officeDocument/2006/relationships/slide" Target="/ppt/slides/slide4.xml" Id="Re4f4c300c4c54592" /><Relationship Type="http://schemas.openxmlformats.org/officeDocument/2006/relationships/slide" Target="/ppt/slides/slide5.xml" Id="R660637ab0ed94b12" /><Relationship Type="http://schemas.openxmlformats.org/officeDocument/2006/relationships/slide" Target="/ppt/slides/slide6.xml" Id="R82bc0bdad6e246e7" /><Relationship Type="http://schemas.openxmlformats.org/officeDocument/2006/relationships/slide" Target="/ppt/slides/slide7.xml" Id="R5be47c5e836f41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2bad0946441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ba9c9be1944b7" /><Relationship Type="http://schemas.openxmlformats.org/officeDocument/2006/relationships/theme" Target="/ppt/slideMasters/theme/theme1.xml" Id="R2319e70e89ee48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aba9c9be1944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20e8890d04b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d5168917f43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ef228be81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cbef8a8ce43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9e262c27f4e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730fd61514a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29f56889d4c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MICKELSEN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MICKELSEN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MICKELSEN AS ble etablert [år] og holder til i Bardufoss.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MICKELSEN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MICKELSEN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MICKELSEN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−285 197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365 410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369 825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MICKELSEN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MICKELSEN ÅSE MARGARET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MICKELSEN LARS ALVAR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MICKELSEN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Krokbekkveien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9325 Bardufoss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921 734 409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MICKELSEN AS</a:t>
            </a:r>
          </a:p>
        </p:txBody>
      </p:sp>
    </p:spTree>
  </p:cSld>
  <p:clrMapOvr>
    <a:masterClrMapping xmlns:a="http://schemas.openxmlformats.org/drawingml/2006/main"/>
  </p:clrMapOvr>
</p:sld>
</file>