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1689a8fcdeb4ac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7e9e1e1512d4077"/>
  </p:sldMasterIdLst>
  <p:sldIdLst>
    <p:sldId xmlns:r="http://schemas.openxmlformats.org/officeDocument/2006/relationships" id="256" r:id="Ra26d97066b7e49ce"/>
    <p:sldId xmlns:r="http://schemas.openxmlformats.org/officeDocument/2006/relationships" id="257" r:id="R5cc04f4ea5ff4c27"/>
    <p:sldId xmlns:r="http://schemas.openxmlformats.org/officeDocument/2006/relationships" id="258" r:id="R78ee6edd9c06448c"/>
    <p:sldId xmlns:r="http://schemas.openxmlformats.org/officeDocument/2006/relationships" id="259" r:id="R632cae62acbe4e17"/>
    <p:sldId xmlns:r="http://schemas.openxmlformats.org/officeDocument/2006/relationships" id="260" r:id="Rb77107caeff841c3"/>
    <p:sldId xmlns:r="http://schemas.openxmlformats.org/officeDocument/2006/relationships" id="261" r:id="Rda38c1ac54ae4434"/>
    <p:sldId xmlns:r="http://schemas.openxmlformats.org/officeDocument/2006/relationships" id="262" r:id="Rbccfe9ce256c436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7e9e1e1512d4077" /><Relationship Type="http://schemas.openxmlformats.org/officeDocument/2006/relationships/slide" Target="/ppt/slides/slide1.xml" Id="Ra26d97066b7e49ce" /><Relationship Type="http://schemas.openxmlformats.org/officeDocument/2006/relationships/slide" Target="/ppt/slides/slide2.xml" Id="R5cc04f4ea5ff4c27" /><Relationship Type="http://schemas.openxmlformats.org/officeDocument/2006/relationships/slide" Target="/ppt/slides/slide3.xml" Id="R78ee6edd9c06448c" /><Relationship Type="http://schemas.openxmlformats.org/officeDocument/2006/relationships/slide" Target="/ppt/slides/slide4.xml" Id="R632cae62acbe4e17" /><Relationship Type="http://schemas.openxmlformats.org/officeDocument/2006/relationships/slide" Target="/ppt/slides/slide5.xml" Id="Rb77107caeff841c3" /><Relationship Type="http://schemas.openxmlformats.org/officeDocument/2006/relationships/slide" Target="/ppt/slides/slide6.xml" Id="Rda38c1ac54ae4434" /><Relationship Type="http://schemas.openxmlformats.org/officeDocument/2006/relationships/slide" Target="/ppt/slides/slide7.xml" Id="Rbccfe9ce256c436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213accb4a344d5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349f3da4db4a5c" /><Relationship Type="http://schemas.openxmlformats.org/officeDocument/2006/relationships/theme" Target="/ppt/slideMasters/theme/theme1.xml" Id="Rfeec5cbba6234b3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f349f3da4db4a5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d557a685854e7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69d24a65c542a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6f76069d96414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5b85c53b374be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c9ac99285e48d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974b2cd9c74d4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407199dd494dc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SRS MASKIN &amp; UTSTYRSALG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SRS MASKIN &amp; UTSTYRSALG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SRS MASKIN &amp; UTSTYRSALG AS ble etablert [år] og holder til i Tana.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SRS MASKIN &amp; UTSTYRSALG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SRS MASKIN &amp; UTSTYRSALG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SRS MASKIN &amp; UTSTYRSALG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−531 295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457 666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SRS MASKIN &amp; UTSTYRSALG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 -SRS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SRS MASKIN &amp; UTSTYRSALG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Tanafjordveien 1786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9841 Tana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921 726 317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SRS MASKIN &amp; UTSTYRSALG AS</a:t>
            </a:r>
          </a:p>
        </p:txBody>
      </p:sp>
    </p:spTree>
  </p:cSld>
  <p:clrMapOvr>
    <a:masterClrMapping xmlns:a="http://schemas.openxmlformats.org/drawingml/2006/main"/>
  </p:clrMapOvr>
</p:sld>
</file>