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cb5d475a7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6732177a24050"/>
  </p:sldMasterIdLst>
  <p:sldIdLst>
    <p:sldId xmlns:r="http://schemas.openxmlformats.org/officeDocument/2006/relationships" id="256" r:id="R6ab30bb604ad45e0"/>
    <p:sldId xmlns:r="http://schemas.openxmlformats.org/officeDocument/2006/relationships" id="257" r:id="Rdfb8b2a445634884"/>
    <p:sldId xmlns:r="http://schemas.openxmlformats.org/officeDocument/2006/relationships" id="258" r:id="R58360b101a66402b"/>
    <p:sldId xmlns:r="http://schemas.openxmlformats.org/officeDocument/2006/relationships" id="259" r:id="Rd952ee81f4cb4d6a"/>
    <p:sldId xmlns:r="http://schemas.openxmlformats.org/officeDocument/2006/relationships" id="260" r:id="Re628286b41a14d9f"/>
    <p:sldId xmlns:r="http://schemas.openxmlformats.org/officeDocument/2006/relationships" id="261" r:id="R721a439041f944a0"/>
    <p:sldId xmlns:r="http://schemas.openxmlformats.org/officeDocument/2006/relationships" id="262" r:id="R70773f3e8d4d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6732177a24050" /><Relationship Type="http://schemas.openxmlformats.org/officeDocument/2006/relationships/slide" Target="/ppt/slides/slide1.xml" Id="R6ab30bb604ad45e0" /><Relationship Type="http://schemas.openxmlformats.org/officeDocument/2006/relationships/slide" Target="/ppt/slides/slide2.xml" Id="Rdfb8b2a445634884" /><Relationship Type="http://schemas.openxmlformats.org/officeDocument/2006/relationships/slide" Target="/ppt/slides/slide3.xml" Id="R58360b101a66402b" /><Relationship Type="http://schemas.openxmlformats.org/officeDocument/2006/relationships/slide" Target="/ppt/slides/slide4.xml" Id="Rd952ee81f4cb4d6a" /><Relationship Type="http://schemas.openxmlformats.org/officeDocument/2006/relationships/slide" Target="/ppt/slides/slide5.xml" Id="Re628286b41a14d9f" /><Relationship Type="http://schemas.openxmlformats.org/officeDocument/2006/relationships/slide" Target="/ppt/slides/slide6.xml" Id="R721a439041f944a0" /><Relationship Type="http://schemas.openxmlformats.org/officeDocument/2006/relationships/slide" Target="/ppt/slides/slide7.xml" Id="R70773f3e8d4d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0511ba484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4fb34d8264aa3" /><Relationship Type="http://schemas.openxmlformats.org/officeDocument/2006/relationships/theme" Target="/ppt/slideMasters/theme/theme1.xml" Id="R6b319600f9cf4a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f4fb34d8264a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b0370668d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f1ea17231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da8d5ae4d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2fd114f7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3201b209b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5143ae35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8ff48bb2b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FINANCE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ENZO WIND DAAE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921 725 035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