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edfba5dd5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3486c1b9c4d73"/>
  </p:sldMasterIdLst>
  <p:sldIdLst>
    <p:sldId xmlns:r="http://schemas.openxmlformats.org/officeDocument/2006/relationships" id="256" r:id="Rdc12cc8467ea4def"/>
    <p:sldId xmlns:r="http://schemas.openxmlformats.org/officeDocument/2006/relationships" id="257" r:id="Rca7e3e5460f541b0"/>
    <p:sldId xmlns:r="http://schemas.openxmlformats.org/officeDocument/2006/relationships" id="258" r:id="R23a001660ad14ea3"/>
    <p:sldId xmlns:r="http://schemas.openxmlformats.org/officeDocument/2006/relationships" id="259" r:id="Rbc41ba6fb2f1432a"/>
    <p:sldId xmlns:r="http://schemas.openxmlformats.org/officeDocument/2006/relationships" id="260" r:id="Rfbc0ab368a0a4937"/>
    <p:sldId xmlns:r="http://schemas.openxmlformats.org/officeDocument/2006/relationships" id="261" r:id="R516da5a85348413e"/>
    <p:sldId xmlns:r="http://schemas.openxmlformats.org/officeDocument/2006/relationships" id="262" r:id="Reb37cc099ee2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3486c1b9c4d73" /><Relationship Type="http://schemas.openxmlformats.org/officeDocument/2006/relationships/slide" Target="/ppt/slides/slide1.xml" Id="Rdc12cc8467ea4def" /><Relationship Type="http://schemas.openxmlformats.org/officeDocument/2006/relationships/slide" Target="/ppt/slides/slide2.xml" Id="Rca7e3e5460f541b0" /><Relationship Type="http://schemas.openxmlformats.org/officeDocument/2006/relationships/slide" Target="/ppt/slides/slide3.xml" Id="R23a001660ad14ea3" /><Relationship Type="http://schemas.openxmlformats.org/officeDocument/2006/relationships/slide" Target="/ppt/slides/slide4.xml" Id="Rbc41ba6fb2f1432a" /><Relationship Type="http://schemas.openxmlformats.org/officeDocument/2006/relationships/slide" Target="/ppt/slides/slide5.xml" Id="Rfbc0ab368a0a4937" /><Relationship Type="http://schemas.openxmlformats.org/officeDocument/2006/relationships/slide" Target="/ppt/slides/slide6.xml" Id="R516da5a85348413e" /><Relationship Type="http://schemas.openxmlformats.org/officeDocument/2006/relationships/slide" Target="/ppt/slides/slide7.xml" Id="Reb37cc099ee2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a1827b733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a5d3adb74df9" /><Relationship Type="http://schemas.openxmlformats.org/officeDocument/2006/relationships/theme" Target="/ppt/slideMasters/theme/theme1.xml" Id="Rf8e98c82455e42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8a5d3adb7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772f5fc6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5568e617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f65025e8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19dabf95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7d37bf87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6fce5087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ee3751a6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FINANCE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1 776 923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ØYSTEIN E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Enerstien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921 725 035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