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84b0ae212b49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a7022e2e8a49ff"/>
  </p:sldMasterIdLst>
  <p:sldIdLst>
    <p:sldId xmlns:r="http://schemas.openxmlformats.org/officeDocument/2006/relationships" id="256" r:id="R8d32aeb0b5164292"/>
    <p:sldId xmlns:r="http://schemas.openxmlformats.org/officeDocument/2006/relationships" id="257" r:id="R8012787976394ffe"/>
    <p:sldId xmlns:r="http://schemas.openxmlformats.org/officeDocument/2006/relationships" id="258" r:id="R959d44758110456c"/>
    <p:sldId xmlns:r="http://schemas.openxmlformats.org/officeDocument/2006/relationships" id="259" r:id="R42bda867bd854193"/>
    <p:sldId xmlns:r="http://schemas.openxmlformats.org/officeDocument/2006/relationships" id="260" r:id="R8378b22fa9c44d53"/>
    <p:sldId xmlns:r="http://schemas.openxmlformats.org/officeDocument/2006/relationships" id="261" r:id="R20761decff3f4221"/>
    <p:sldId xmlns:r="http://schemas.openxmlformats.org/officeDocument/2006/relationships" id="262" r:id="R4c2f12b5461343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7022e2e8a49ff" /><Relationship Type="http://schemas.openxmlformats.org/officeDocument/2006/relationships/slide" Target="/ppt/slides/slide1.xml" Id="R8d32aeb0b5164292" /><Relationship Type="http://schemas.openxmlformats.org/officeDocument/2006/relationships/slide" Target="/ppt/slides/slide2.xml" Id="R8012787976394ffe" /><Relationship Type="http://schemas.openxmlformats.org/officeDocument/2006/relationships/slide" Target="/ppt/slides/slide3.xml" Id="R959d44758110456c" /><Relationship Type="http://schemas.openxmlformats.org/officeDocument/2006/relationships/slide" Target="/ppt/slides/slide4.xml" Id="R42bda867bd854193" /><Relationship Type="http://schemas.openxmlformats.org/officeDocument/2006/relationships/slide" Target="/ppt/slides/slide5.xml" Id="R8378b22fa9c44d53" /><Relationship Type="http://schemas.openxmlformats.org/officeDocument/2006/relationships/slide" Target="/ppt/slides/slide6.xml" Id="R20761decff3f4221" /><Relationship Type="http://schemas.openxmlformats.org/officeDocument/2006/relationships/slide" Target="/ppt/slides/slide7.xml" Id="R4c2f12b5461343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e9d44e26f4d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cbaf1d4a94684" /><Relationship Type="http://schemas.openxmlformats.org/officeDocument/2006/relationships/theme" Target="/ppt/slideMasters/theme/theme1.xml" Id="R01814031513e48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9cbaf1d4a946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e51c93da043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a8c5f83ff45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e799607a241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8df043a104f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a470bc8c847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4d03e2ca04b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dcc9d317f4a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 VIDAR ZAHL ARNTZEN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VIDAR ZAHL ARNTZEN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 VIDAR ZAHL ARNTZEN AS ble etablert [år] og holder til i Vadsø.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VIDAR ZAHL ARNTZEN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VIDAR ZAHL ARNTZEN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VIDAR ZAHL ARNTZEN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1 002 102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VIDAR ZAHL ARNTZEN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ARNTZEN VIDAR ZAHL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VIDAR ZAHL ARNTZEN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Oscarsgate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9800 Vadsø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vza@vza.no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921 714 734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VIDAR ZAHL ARNTZEN AS</a:t>
            </a:r>
          </a:p>
        </p:txBody>
      </p:sp>
    </p:spTree>
  </p:cSld>
  <p:clrMapOvr>
    <a:masterClrMapping xmlns:a="http://schemas.openxmlformats.org/drawingml/2006/main"/>
  </p:clrMapOvr>
</p:sld>
</file>