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21e7462db4e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8123c18044368"/>
  </p:sldMasterIdLst>
  <p:sldIdLst>
    <p:sldId xmlns:r="http://schemas.openxmlformats.org/officeDocument/2006/relationships" id="256" r:id="R7e77b025def542d9"/>
    <p:sldId xmlns:r="http://schemas.openxmlformats.org/officeDocument/2006/relationships" id="257" r:id="R0f07239b37d8492a"/>
    <p:sldId xmlns:r="http://schemas.openxmlformats.org/officeDocument/2006/relationships" id="258" r:id="Rc9ecb2340d59433b"/>
    <p:sldId xmlns:r="http://schemas.openxmlformats.org/officeDocument/2006/relationships" id="259" r:id="R085dfffb5e2a42fe"/>
    <p:sldId xmlns:r="http://schemas.openxmlformats.org/officeDocument/2006/relationships" id="260" r:id="Ra7b02fb9c26644ad"/>
    <p:sldId xmlns:r="http://schemas.openxmlformats.org/officeDocument/2006/relationships" id="261" r:id="R1833c7c92b514fd0"/>
    <p:sldId xmlns:r="http://schemas.openxmlformats.org/officeDocument/2006/relationships" id="262" r:id="R52197242cf3246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8123c18044368" /><Relationship Type="http://schemas.openxmlformats.org/officeDocument/2006/relationships/slide" Target="/ppt/slides/slide1.xml" Id="R7e77b025def542d9" /><Relationship Type="http://schemas.openxmlformats.org/officeDocument/2006/relationships/slide" Target="/ppt/slides/slide2.xml" Id="R0f07239b37d8492a" /><Relationship Type="http://schemas.openxmlformats.org/officeDocument/2006/relationships/slide" Target="/ppt/slides/slide3.xml" Id="Rc9ecb2340d59433b" /><Relationship Type="http://schemas.openxmlformats.org/officeDocument/2006/relationships/slide" Target="/ppt/slides/slide4.xml" Id="R085dfffb5e2a42fe" /><Relationship Type="http://schemas.openxmlformats.org/officeDocument/2006/relationships/slide" Target="/ppt/slides/slide5.xml" Id="Ra7b02fb9c26644ad" /><Relationship Type="http://schemas.openxmlformats.org/officeDocument/2006/relationships/slide" Target="/ppt/slides/slide6.xml" Id="R1833c7c92b514fd0" /><Relationship Type="http://schemas.openxmlformats.org/officeDocument/2006/relationships/slide" Target="/ppt/slides/slide7.xml" Id="R52197242cf3246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4d4660dc44b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8507436de4058" /><Relationship Type="http://schemas.openxmlformats.org/officeDocument/2006/relationships/theme" Target="/ppt/slideMasters/theme/theme1.xml" Id="Rec630e606aec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8507436de40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b853b3c5f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a930b20d2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a33a480cc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b543e9f1b4d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417ba89e148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e9e11f36d46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c6920568148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RAAKET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RAAKET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RAAKET FRISØR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RAAKET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RAAKET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RAAKET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RAAKET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RAAKET THERESE M NILSEN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RAAKET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921 708 092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RAAKET FRISØR AS</a:t>
            </a:r>
          </a:p>
        </p:txBody>
      </p:sp>
    </p:spTree>
  </p:cSld>
  <p:clrMapOvr>
    <a:masterClrMapping xmlns:a="http://schemas.openxmlformats.org/drawingml/2006/main"/>
  </p:clrMapOvr>
</p:sld>
</file>