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8feaa233d946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4892a53c444eaf"/>
  </p:sldMasterIdLst>
  <p:sldIdLst>
    <p:sldId xmlns:r="http://schemas.openxmlformats.org/officeDocument/2006/relationships" id="256" r:id="Ra6a0688a03e84749"/>
    <p:sldId xmlns:r="http://schemas.openxmlformats.org/officeDocument/2006/relationships" id="257" r:id="Rb6ebdd564c7c4cba"/>
    <p:sldId xmlns:r="http://schemas.openxmlformats.org/officeDocument/2006/relationships" id="258" r:id="Rebc39b832a6b4054"/>
    <p:sldId xmlns:r="http://schemas.openxmlformats.org/officeDocument/2006/relationships" id="259" r:id="Rede90c6057ba4f56"/>
    <p:sldId xmlns:r="http://schemas.openxmlformats.org/officeDocument/2006/relationships" id="260" r:id="R7a0b8aa3702741b9"/>
    <p:sldId xmlns:r="http://schemas.openxmlformats.org/officeDocument/2006/relationships" id="261" r:id="Rf84e304818c2401e"/>
    <p:sldId xmlns:r="http://schemas.openxmlformats.org/officeDocument/2006/relationships" id="262" r:id="R5cb4e58576ab4a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4892a53c444eaf" /><Relationship Type="http://schemas.openxmlformats.org/officeDocument/2006/relationships/slide" Target="/ppt/slides/slide1.xml" Id="Ra6a0688a03e84749" /><Relationship Type="http://schemas.openxmlformats.org/officeDocument/2006/relationships/slide" Target="/ppt/slides/slide2.xml" Id="Rb6ebdd564c7c4cba" /><Relationship Type="http://schemas.openxmlformats.org/officeDocument/2006/relationships/slide" Target="/ppt/slides/slide3.xml" Id="Rebc39b832a6b4054" /><Relationship Type="http://schemas.openxmlformats.org/officeDocument/2006/relationships/slide" Target="/ppt/slides/slide4.xml" Id="Rede90c6057ba4f56" /><Relationship Type="http://schemas.openxmlformats.org/officeDocument/2006/relationships/slide" Target="/ppt/slides/slide5.xml" Id="R7a0b8aa3702741b9" /><Relationship Type="http://schemas.openxmlformats.org/officeDocument/2006/relationships/slide" Target="/ppt/slides/slide6.xml" Id="Rf84e304818c2401e" /><Relationship Type="http://schemas.openxmlformats.org/officeDocument/2006/relationships/slide" Target="/ppt/slides/slide7.xml" Id="R5cb4e58576ab4a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187910533443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50e32de104bc9" /><Relationship Type="http://schemas.openxmlformats.org/officeDocument/2006/relationships/theme" Target="/ppt/slideMasters/theme/theme1.xml" Id="R36c7476e027247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b50e32de104b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cd4a67f9f43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5092be7904d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46ccd04ae4d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d8d6d47144a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9d9de1c6341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4b8dbab3245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db90c533a48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TWI-BOLIG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TWI-BOLIG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TWI-BOLIG AS ble etablert [år] og holder til i Sollihøgda.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TWI-BOLIG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TWI-BOLIG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TWI-BOLIG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−3 278 803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−5 906 704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−4 622 180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−14 506 697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17 957 267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TWI-BOLIG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TWI-HOLDING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TWI-BOLIG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Fagerliveien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3538 Sollihøgda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921 707 908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TWI-BOLIG AS</a:t>
            </a:r>
          </a:p>
        </p:txBody>
      </p:sp>
    </p:spTree>
  </p:cSld>
  <p:clrMapOvr>
    <a:masterClrMapping xmlns:a="http://schemas.openxmlformats.org/drawingml/2006/main"/>
  </p:clrMapOvr>
</p:sld>
</file>