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30636ad6f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cac017f8954069"/>
  </p:sldMasterIdLst>
  <p:sldIdLst>
    <p:sldId xmlns:r="http://schemas.openxmlformats.org/officeDocument/2006/relationships" id="256" r:id="Rea67992a5cd8447e"/>
    <p:sldId xmlns:r="http://schemas.openxmlformats.org/officeDocument/2006/relationships" id="257" r:id="R3b6163741a864283"/>
    <p:sldId xmlns:r="http://schemas.openxmlformats.org/officeDocument/2006/relationships" id="258" r:id="R8325578854434cd9"/>
    <p:sldId xmlns:r="http://schemas.openxmlformats.org/officeDocument/2006/relationships" id="259" r:id="Rb808be706d73410d"/>
    <p:sldId xmlns:r="http://schemas.openxmlformats.org/officeDocument/2006/relationships" id="260" r:id="Re69f9201fc4b4cad"/>
    <p:sldId xmlns:r="http://schemas.openxmlformats.org/officeDocument/2006/relationships" id="261" r:id="Re431e329c4a24cc4"/>
    <p:sldId xmlns:r="http://schemas.openxmlformats.org/officeDocument/2006/relationships" id="262" r:id="R1e0e2b3c9b5149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ac017f8954069" /><Relationship Type="http://schemas.openxmlformats.org/officeDocument/2006/relationships/slide" Target="/ppt/slides/slide1.xml" Id="Rea67992a5cd8447e" /><Relationship Type="http://schemas.openxmlformats.org/officeDocument/2006/relationships/slide" Target="/ppt/slides/slide2.xml" Id="R3b6163741a864283" /><Relationship Type="http://schemas.openxmlformats.org/officeDocument/2006/relationships/slide" Target="/ppt/slides/slide3.xml" Id="R8325578854434cd9" /><Relationship Type="http://schemas.openxmlformats.org/officeDocument/2006/relationships/slide" Target="/ppt/slides/slide4.xml" Id="Rb808be706d73410d" /><Relationship Type="http://schemas.openxmlformats.org/officeDocument/2006/relationships/slide" Target="/ppt/slides/slide5.xml" Id="Re69f9201fc4b4cad" /><Relationship Type="http://schemas.openxmlformats.org/officeDocument/2006/relationships/slide" Target="/ppt/slides/slide6.xml" Id="Re431e329c4a24cc4" /><Relationship Type="http://schemas.openxmlformats.org/officeDocument/2006/relationships/slide" Target="/ppt/slides/slide7.xml" Id="R1e0e2b3c9b5149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0d9d4dcac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cda2c73f8460d" /><Relationship Type="http://schemas.openxmlformats.org/officeDocument/2006/relationships/theme" Target="/ppt/slideMasters/theme/theme1.xml" Id="R0a36fa793b8741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dcda2c73f8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a85cd3dad43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498f02e7a45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28e0919624b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2ce51e0fd41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9619148fa4a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45dcf2c4e40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458a827214b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 OPTIKK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 OPTIKK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5 810 638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1 394 355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5 725 029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LØVOLD IDA KRISTINE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K&amp;E KONSEPTSTYRING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OPTIKK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113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921 707 150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 OPTIKK AS</a:t>
            </a:r>
          </a:p>
        </p:txBody>
      </p:sp>
    </p:spTree>
  </p:cSld>
  <p:clrMapOvr>
    <a:masterClrMapping xmlns:a="http://schemas.openxmlformats.org/drawingml/2006/main"/>
  </p:clrMapOvr>
</p:sld>
</file>