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758caafd5034fe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58b036d974f4347"/>
  </p:sldMasterIdLst>
  <p:sldIdLst>
    <p:sldId xmlns:r="http://schemas.openxmlformats.org/officeDocument/2006/relationships" id="256" r:id="Rd3ade93ef9f94c52"/>
    <p:sldId xmlns:r="http://schemas.openxmlformats.org/officeDocument/2006/relationships" id="257" r:id="R1f3eb5f3396942a8"/>
    <p:sldId xmlns:r="http://schemas.openxmlformats.org/officeDocument/2006/relationships" id="258" r:id="R0d63169bc6974fb1"/>
    <p:sldId xmlns:r="http://schemas.openxmlformats.org/officeDocument/2006/relationships" id="259" r:id="R5af6db352ff141d0"/>
    <p:sldId xmlns:r="http://schemas.openxmlformats.org/officeDocument/2006/relationships" id="260" r:id="Rea52a804ca6048b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8b036d974f4347" /><Relationship Type="http://schemas.openxmlformats.org/officeDocument/2006/relationships/slide" Target="/ppt/slides/slide1.xml" Id="Rd3ade93ef9f94c52" /><Relationship Type="http://schemas.openxmlformats.org/officeDocument/2006/relationships/slide" Target="/ppt/slides/slide2.xml" Id="R1f3eb5f3396942a8" /><Relationship Type="http://schemas.openxmlformats.org/officeDocument/2006/relationships/slide" Target="/ppt/slides/slide3.xml" Id="R0d63169bc6974fb1" /><Relationship Type="http://schemas.openxmlformats.org/officeDocument/2006/relationships/slide" Target="/ppt/slides/slide4.xml" Id="R5af6db352ff141d0" /><Relationship Type="http://schemas.openxmlformats.org/officeDocument/2006/relationships/slide" Target="/ppt/slides/slide5.xml" Id="Rea52a804ca6048b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dd6e0fd568440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f26a10fc2e460e" /><Relationship Type="http://schemas.openxmlformats.org/officeDocument/2006/relationships/theme" Target="/ppt/slideMasters/theme/theme1.xml" Id="R982e0906f7e1494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ff26a10fc2e460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a41419904a47c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0321899902492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03deea50074bd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86aee8b46b4d8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9e0f328650430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AGDER FYLKESKOMMUNE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AGDER FYLKESKOMMUNE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AGDER FYLKESKOMMUNE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AGDER FYLKESKOMMUNE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AGDER FYLKESKOMMUNE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AGDER FYLKESKOMMUNE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Tordenskjolds gate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4612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38 05 00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postmottak@agderfk.no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921 707 134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AGDER FYLKESKOMMUNE</a:t>
            </a:r>
          </a:p>
        </p:txBody>
      </p:sp>
    </p:spTree>
  </p:cSld>
  <p:clrMapOvr>
    <a:masterClrMapping xmlns:a="http://schemas.openxmlformats.org/drawingml/2006/main"/>
  </p:clrMapOvr>
</p:sld>
</file>