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dbf84c065d40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82ca5063f6454b"/>
  </p:sldMasterIdLst>
  <p:sldIdLst>
    <p:sldId xmlns:r="http://schemas.openxmlformats.org/officeDocument/2006/relationships" id="256" r:id="Rafc1f4da5a87484c"/>
    <p:sldId xmlns:r="http://schemas.openxmlformats.org/officeDocument/2006/relationships" id="257" r:id="Rf77bf862a5824971"/>
    <p:sldId xmlns:r="http://schemas.openxmlformats.org/officeDocument/2006/relationships" id="258" r:id="Rddfd8ef904474da5"/>
    <p:sldId xmlns:r="http://schemas.openxmlformats.org/officeDocument/2006/relationships" id="259" r:id="R32fcded12a6c4adc"/>
    <p:sldId xmlns:r="http://schemas.openxmlformats.org/officeDocument/2006/relationships" id="260" r:id="Rf132741cba9945fb"/>
    <p:sldId xmlns:r="http://schemas.openxmlformats.org/officeDocument/2006/relationships" id="261" r:id="Rb84adfc991594b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82ca5063f6454b" /><Relationship Type="http://schemas.openxmlformats.org/officeDocument/2006/relationships/slide" Target="/ppt/slides/slide1.xml" Id="Rafc1f4da5a87484c" /><Relationship Type="http://schemas.openxmlformats.org/officeDocument/2006/relationships/slide" Target="/ppt/slides/slide2.xml" Id="Rf77bf862a5824971" /><Relationship Type="http://schemas.openxmlformats.org/officeDocument/2006/relationships/slide" Target="/ppt/slides/slide3.xml" Id="Rddfd8ef904474da5" /><Relationship Type="http://schemas.openxmlformats.org/officeDocument/2006/relationships/slide" Target="/ppt/slides/slide4.xml" Id="R32fcded12a6c4adc" /><Relationship Type="http://schemas.openxmlformats.org/officeDocument/2006/relationships/slide" Target="/ppt/slides/slide5.xml" Id="Rf132741cba9945fb" /><Relationship Type="http://schemas.openxmlformats.org/officeDocument/2006/relationships/slide" Target="/ppt/slides/slide6.xml" Id="Rb84adfc991594b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8f5a155e414d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765a629c14a13" /><Relationship Type="http://schemas.openxmlformats.org/officeDocument/2006/relationships/theme" Target="/ppt/slideMasters/theme/theme1.xml" Id="Rc0aefb278b8b4a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a765a629c14a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48cd2355c4d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db40ef16e4b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4ee100a15f44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7e91c096943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0620401bd43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6c9ff3f194f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MYRVANG 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MYRVANG 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MYRVANG 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MYRVANG 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MYRVANG 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MYRVANG 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905 164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395 044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241 404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387 400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1 998 028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MYRVANG 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921 705 085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MYRVANG FISK AS</a:t>
            </a:r>
          </a:p>
        </p:txBody>
      </p:sp>
    </p:spTree>
  </p:cSld>
  <p:clrMapOvr>
    <a:masterClrMapping xmlns:a="http://schemas.openxmlformats.org/drawingml/2006/main"/>
  </p:clrMapOvr>
</p:sld>
</file>