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52e65c1b8848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dce6c19e944e3b"/>
  </p:sldMasterIdLst>
  <p:sldIdLst>
    <p:sldId xmlns:r="http://schemas.openxmlformats.org/officeDocument/2006/relationships" id="256" r:id="R1bebc3c8e00d40cb"/>
    <p:sldId xmlns:r="http://schemas.openxmlformats.org/officeDocument/2006/relationships" id="257" r:id="Rc26e28ad94284b50"/>
    <p:sldId xmlns:r="http://schemas.openxmlformats.org/officeDocument/2006/relationships" id="258" r:id="R05db6117878e46f5"/>
    <p:sldId xmlns:r="http://schemas.openxmlformats.org/officeDocument/2006/relationships" id="259" r:id="R3053daf867984fe0"/>
    <p:sldId xmlns:r="http://schemas.openxmlformats.org/officeDocument/2006/relationships" id="260" r:id="R611c4024abde4d87"/>
    <p:sldId xmlns:r="http://schemas.openxmlformats.org/officeDocument/2006/relationships" id="261" r:id="R3d17c373b6374acd"/>
    <p:sldId xmlns:r="http://schemas.openxmlformats.org/officeDocument/2006/relationships" id="262" r:id="Ra010139e0f6d4e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dce6c19e944e3b" /><Relationship Type="http://schemas.openxmlformats.org/officeDocument/2006/relationships/slide" Target="/ppt/slides/slide1.xml" Id="R1bebc3c8e00d40cb" /><Relationship Type="http://schemas.openxmlformats.org/officeDocument/2006/relationships/slide" Target="/ppt/slides/slide2.xml" Id="Rc26e28ad94284b50" /><Relationship Type="http://schemas.openxmlformats.org/officeDocument/2006/relationships/slide" Target="/ppt/slides/slide3.xml" Id="R05db6117878e46f5" /><Relationship Type="http://schemas.openxmlformats.org/officeDocument/2006/relationships/slide" Target="/ppt/slides/slide4.xml" Id="R3053daf867984fe0" /><Relationship Type="http://schemas.openxmlformats.org/officeDocument/2006/relationships/slide" Target="/ppt/slides/slide5.xml" Id="R611c4024abde4d87" /><Relationship Type="http://schemas.openxmlformats.org/officeDocument/2006/relationships/slide" Target="/ppt/slides/slide6.xml" Id="R3d17c373b6374acd" /><Relationship Type="http://schemas.openxmlformats.org/officeDocument/2006/relationships/slide" Target="/ppt/slides/slide7.xml" Id="Ra010139e0f6d4e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350e2013ef4e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840a55e8b4aa7" /><Relationship Type="http://schemas.openxmlformats.org/officeDocument/2006/relationships/theme" Target="/ppt/slideMasters/theme/theme1.xml" Id="R66a3eefd9cab42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b840a55e8b4a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94f1d7cfa47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41fb5d4524c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4f1bf17f241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d834976bd4d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7eb51de7647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48acafc724d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06bb401724c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GARN &amp; SØMATELIER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 &amp; SØMATELIER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 &amp; SØMATELIER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 &amp; SØMATELIER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 &amp; SØMATELIER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 &amp; SØMATELIER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3 565 641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127 472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712 795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1 563 809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 &amp; SØMATELIER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BEKKEN CATRINE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HOLTH LINDA C NOVY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ISAKSEN HEGE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 &amp; SØMATELIER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Jevnakerveien 1F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921 705 069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 &amp; SØMATELIER AS</a:t>
            </a:r>
          </a:p>
        </p:txBody>
      </p:sp>
    </p:spTree>
  </p:cSld>
  <p:clrMapOvr>
    <a:masterClrMapping xmlns:a="http://schemas.openxmlformats.org/drawingml/2006/main"/>
  </p:clrMapOvr>
</p:sld>
</file>