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c06a2b416f47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d4062f5354c56"/>
  </p:sldMasterIdLst>
  <p:sldIdLst>
    <p:sldId xmlns:r="http://schemas.openxmlformats.org/officeDocument/2006/relationships" id="256" r:id="Rf7d4350c23b24ed2"/>
    <p:sldId xmlns:r="http://schemas.openxmlformats.org/officeDocument/2006/relationships" id="257" r:id="R2a04160209854b7c"/>
    <p:sldId xmlns:r="http://schemas.openxmlformats.org/officeDocument/2006/relationships" id="258" r:id="Rfb5ab4d85b574ac2"/>
    <p:sldId xmlns:r="http://schemas.openxmlformats.org/officeDocument/2006/relationships" id="259" r:id="Rb413ef54175c4c3c"/>
    <p:sldId xmlns:r="http://schemas.openxmlformats.org/officeDocument/2006/relationships" id="260" r:id="R91d72198574e4d43"/>
    <p:sldId xmlns:r="http://schemas.openxmlformats.org/officeDocument/2006/relationships" id="261" r:id="R02183a208a054bd6"/>
    <p:sldId xmlns:r="http://schemas.openxmlformats.org/officeDocument/2006/relationships" id="262" r:id="Rc46e83d47a4240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d4062f5354c56" /><Relationship Type="http://schemas.openxmlformats.org/officeDocument/2006/relationships/slide" Target="/ppt/slides/slide1.xml" Id="Rf7d4350c23b24ed2" /><Relationship Type="http://schemas.openxmlformats.org/officeDocument/2006/relationships/slide" Target="/ppt/slides/slide2.xml" Id="R2a04160209854b7c" /><Relationship Type="http://schemas.openxmlformats.org/officeDocument/2006/relationships/slide" Target="/ppt/slides/slide3.xml" Id="Rfb5ab4d85b574ac2" /><Relationship Type="http://schemas.openxmlformats.org/officeDocument/2006/relationships/slide" Target="/ppt/slides/slide4.xml" Id="Rb413ef54175c4c3c" /><Relationship Type="http://schemas.openxmlformats.org/officeDocument/2006/relationships/slide" Target="/ppt/slides/slide5.xml" Id="R91d72198574e4d43" /><Relationship Type="http://schemas.openxmlformats.org/officeDocument/2006/relationships/slide" Target="/ppt/slides/slide6.xml" Id="R02183a208a054bd6" /><Relationship Type="http://schemas.openxmlformats.org/officeDocument/2006/relationships/slide" Target="/ppt/slides/slide7.xml" Id="Rc46e83d47a4240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736b3739a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82d42258241b8" /><Relationship Type="http://schemas.openxmlformats.org/officeDocument/2006/relationships/theme" Target="/ppt/slideMasters/theme/theme1.xml" Id="R0775fa22dedf47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82d422582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4ae62dc224a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8b959c5b0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96d02b074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31e412e52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9149b26594c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afe27854f46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f2586b8ba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LYST &amp; FRYD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 &amp; 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 &amp; FRYD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 &amp; 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 &amp; 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 &amp; 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2 164 389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−144 934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 &amp; 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TROND ERIK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ELLERTSEN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 FREDRIK ANDRÉ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DAG STIAN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 &amp; 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921 703 732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 &amp; FRYD AS</a:t>
            </a:r>
          </a:p>
        </p:txBody>
      </p:sp>
    </p:spTree>
  </p:cSld>
  <p:clrMapOvr>
    <a:masterClrMapping xmlns:a="http://schemas.openxmlformats.org/drawingml/2006/main"/>
  </p:clrMapOvr>
</p:sld>
</file>