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fd84f87d1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e35dbc4cc4cb4"/>
  </p:sldMasterIdLst>
  <p:sldIdLst>
    <p:sldId xmlns:r="http://schemas.openxmlformats.org/officeDocument/2006/relationships" id="256" r:id="R72e365241ca142b8"/>
    <p:sldId xmlns:r="http://schemas.openxmlformats.org/officeDocument/2006/relationships" id="257" r:id="R8dde0278b13548fa"/>
    <p:sldId xmlns:r="http://schemas.openxmlformats.org/officeDocument/2006/relationships" id="258" r:id="R4a674126fb874277"/>
    <p:sldId xmlns:r="http://schemas.openxmlformats.org/officeDocument/2006/relationships" id="259" r:id="R191b3d61cfe34042"/>
    <p:sldId xmlns:r="http://schemas.openxmlformats.org/officeDocument/2006/relationships" id="260" r:id="R840dba30dfef4d8a"/>
    <p:sldId xmlns:r="http://schemas.openxmlformats.org/officeDocument/2006/relationships" id="261" r:id="Rfc4feeb22f6e4230"/>
    <p:sldId xmlns:r="http://schemas.openxmlformats.org/officeDocument/2006/relationships" id="262" r:id="Rcb39090ec56d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e35dbc4cc4cb4" /><Relationship Type="http://schemas.openxmlformats.org/officeDocument/2006/relationships/slide" Target="/ppt/slides/slide1.xml" Id="R72e365241ca142b8" /><Relationship Type="http://schemas.openxmlformats.org/officeDocument/2006/relationships/slide" Target="/ppt/slides/slide2.xml" Id="R8dde0278b13548fa" /><Relationship Type="http://schemas.openxmlformats.org/officeDocument/2006/relationships/slide" Target="/ppt/slides/slide3.xml" Id="R4a674126fb874277" /><Relationship Type="http://schemas.openxmlformats.org/officeDocument/2006/relationships/slide" Target="/ppt/slides/slide4.xml" Id="R191b3d61cfe34042" /><Relationship Type="http://schemas.openxmlformats.org/officeDocument/2006/relationships/slide" Target="/ppt/slides/slide5.xml" Id="R840dba30dfef4d8a" /><Relationship Type="http://schemas.openxmlformats.org/officeDocument/2006/relationships/slide" Target="/ppt/slides/slide6.xml" Id="Rfc4feeb22f6e4230" /><Relationship Type="http://schemas.openxmlformats.org/officeDocument/2006/relationships/slide" Target="/ppt/slides/slide7.xml" Id="Rcb39090ec56d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f710d51cb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908e925df4191" /><Relationship Type="http://schemas.openxmlformats.org/officeDocument/2006/relationships/theme" Target="/ppt/slideMasters/theme/theme1.xml" Id="R124ceb3c01b6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908e925df41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fee3e8ed4f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4a53cb2644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cb6a8004b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b0f9c5cf4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4114d2fa146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c1c6b9b0f48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37bdfe0b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MONTRO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MARØY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Stongafjellsvegen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5301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921 703 384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