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85dee4a29344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0698182d624a6f"/>
  </p:sldMasterIdLst>
  <p:sldIdLst>
    <p:sldId xmlns:r="http://schemas.openxmlformats.org/officeDocument/2006/relationships" id="256" r:id="Rb251d75dc33c4d19"/>
    <p:sldId xmlns:r="http://schemas.openxmlformats.org/officeDocument/2006/relationships" id="257" r:id="R1fb0e4e82f7d418a"/>
    <p:sldId xmlns:r="http://schemas.openxmlformats.org/officeDocument/2006/relationships" id="258" r:id="R3b9ef467dc7d4a93"/>
    <p:sldId xmlns:r="http://schemas.openxmlformats.org/officeDocument/2006/relationships" id="259" r:id="R4387a5f3e3484be1"/>
    <p:sldId xmlns:r="http://schemas.openxmlformats.org/officeDocument/2006/relationships" id="260" r:id="R36107b3827cf4480"/>
    <p:sldId xmlns:r="http://schemas.openxmlformats.org/officeDocument/2006/relationships" id="261" r:id="R25d9e0315a184d1c"/>
    <p:sldId xmlns:r="http://schemas.openxmlformats.org/officeDocument/2006/relationships" id="262" r:id="Rb8355f28240e42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698182d624a6f" /><Relationship Type="http://schemas.openxmlformats.org/officeDocument/2006/relationships/slide" Target="/ppt/slides/slide1.xml" Id="Rb251d75dc33c4d19" /><Relationship Type="http://schemas.openxmlformats.org/officeDocument/2006/relationships/slide" Target="/ppt/slides/slide2.xml" Id="R1fb0e4e82f7d418a" /><Relationship Type="http://schemas.openxmlformats.org/officeDocument/2006/relationships/slide" Target="/ppt/slides/slide3.xml" Id="R3b9ef467dc7d4a93" /><Relationship Type="http://schemas.openxmlformats.org/officeDocument/2006/relationships/slide" Target="/ppt/slides/slide4.xml" Id="R4387a5f3e3484be1" /><Relationship Type="http://schemas.openxmlformats.org/officeDocument/2006/relationships/slide" Target="/ppt/slides/slide5.xml" Id="R36107b3827cf4480" /><Relationship Type="http://schemas.openxmlformats.org/officeDocument/2006/relationships/slide" Target="/ppt/slides/slide6.xml" Id="R25d9e0315a184d1c" /><Relationship Type="http://schemas.openxmlformats.org/officeDocument/2006/relationships/slide" Target="/ppt/slides/slide7.xml" Id="Rb8355f28240e42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77e288b8142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8782292ce41ac" /><Relationship Type="http://schemas.openxmlformats.org/officeDocument/2006/relationships/theme" Target="/ppt/slideMasters/theme/theme1.xml" Id="R2d3e42b6b87445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28782292ce41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92a8b444844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5c377da994c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02201685240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bdadee06f49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bb6b5abf145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f4e5e5bf24e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5c12701404a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HOLTET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HOLTET UTVIKLING AS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53 326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HOLTET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Sagstien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921 699 115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HOLTET UTVIKLING AS</a:t>
            </a:r>
          </a:p>
        </p:txBody>
      </p:sp>
    </p:spTree>
  </p:cSld>
  <p:clrMapOvr>
    <a:masterClrMapping xmlns:a="http://schemas.openxmlformats.org/drawingml/2006/main"/>
  </p:clrMapOvr>
</p:sld>
</file>