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b5b996fc0947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7df5a3612741ec"/>
  </p:sldMasterIdLst>
  <p:sldIdLst>
    <p:sldId xmlns:r="http://schemas.openxmlformats.org/officeDocument/2006/relationships" id="256" r:id="Rb54191600c4546bb"/>
    <p:sldId xmlns:r="http://schemas.openxmlformats.org/officeDocument/2006/relationships" id="257" r:id="Radcd1b338ddc4bed"/>
    <p:sldId xmlns:r="http://schemas.openxmlformats.org/officeDocument/2006/relationships" id="258" r:id="Rddca4a6b66d34bed"/>
    <p:sldId xmlns:r="http://schemas.openxmlformats.org/officeDocument/2006/relationships" id="259" r:id="R2cbcfc4ab57c43bc"/>
    <p:sldId xmlns:r="http://schemas.openxmlformats.org/officeDocument/2006/relationships" id="260" r:id="Rcd9d5f4aeb754d7d"/>
    <p:sldId xmlns:r="http://schemas.openxmlformats.org/officeDocument/2006/relationships" id="261" r:id="R9342ab9edc2d4ac6"/>
    <p:sldId xmlns:r="http://schemas.openxmlformats.org/officeDocument/2006/relationships" id="262" r:id="R2d120ff5ee6b48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7df5a3612741ec" /><Relationship Type="http://schemas.openxmlformats.org/officeDocument/2006/relationships/slide" Target="/ppt/slides/slide1.xml" Id="Rb54191600c4546bb" /><Relationship Type="http://schemas.openxmlformats.org/officeDocument/2006/relationships/slide" Target="/ppt/slides/slide2.xml" Id="Radcd1b338ddc4bed" /><Relationship Type="http://schemas.openxmlformats.org/officeDocument/2006/relationships/slide" Target="/ppt/slides/slide3.xml" Id="Rddca4a6b66d34bed" /><Relationship Type="http://schemas.openxmlformats.org/officeDocument/2006/relationships/slide" Target="/ppt/slides/slide4.xml" Id="R2cbcfc4ab57c43bc" /><Relationship Type="http://schemas.openxmlformats.org/officeDocument/2006/relationships/slide" Target="/ppt/slides/slide5.xml" Id="Rcd9d5f4aeb754d7d" /><Relationship Type="http://schemas.openxmlformats.org/officeDocument/2006/relationships/slide" Target="/ppt/slides/slide6.xml" Id="R9342ab9edc2d4ac6" /><Relationship Type="http://schemas.openxmlformats.org/officeDocument/2006/relationships/slide" Target="/ppt/slides/slide7.xml" Id="R2d120ff5ee6b48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e252c7753541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a12938c6647af" /><Relationship Type="http://schemas.openxmlformats.org/officeDocument/2006/relationships/theme" Target="/ppt/slideMasters/theme/theme1.xml" Id="R874769e54d294f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aa12938c6647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1b184d0aa4c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c0f517f8e43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91f854beb4e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6fafcaf0947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b36965fe34e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d50d806014b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17e4524d94f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JTJO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JTJO EIENDOM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126 637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6 033 840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6 041 373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JANNICKE TRANA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Jannicke T. Johansen, Grillstadfjæra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921 698 607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