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d8f77b15c43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3cd5d31f84529"/>
  </p:sldMasterIdLst>
  <p:sldIdLst>
    <p:sldId xmlns:r="http://schemas.openxmlformats.org/officeDocument/2006/relationships" id="256" r:id="Rc18168732b5948d9"/>
    <p:sldId xmlns:r="http://schemas.openxmlformats.org/officeDocument/2006/relationships" id="257" r:id="Rbb4287fc794549a2"/>
    <p:sldId xmlns:r="http://schemas.openxmlformats.org/officeDocument/2006/relationships" id="258" r:id="R5549c6c23fcb437f"/>
    <p:sldId xmlns:r="http://schemas.openxmlformats.org/officeDocument/2006/relationships" id="259" r:id="R204b1e4bc0cb4b05"/>
    <p:sldId xmlns:r="http://schemas.openxmlformats.org/officeDocument/2006/relationships" id="260" r:id="Re80b2f196de3474e"/>
    <p:sldId xmlns:r="http://schemas.openxmlformats.org/officeDocument/2006/relationships" id="261" r:id="R4045dac84789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3cd5d31f84529" /><Relationship Type="http://schemas.openxmlformats.org/officeDocument/2006/relationships/slide" Target="/ppt/slides/slide1.xml" Id="Rc18168732b5948d9" /><Relationship Type="http://schemas.openxmlformats.org/officeDocument/2006/relationships/slide" Target="/ppt/slides/slide2.xml" Id="Rbb4287fc794549a2" /><Relationship Type="http://schemas.openxmlformats.org/officeDocument/2006/relationships/slide" Target="/ppt/slides/slide3.xml" Id="R5549c6c23fcb437f" /><Relationship Type="http://schemas.openxmlformats.org/officeDocument/2006/relationships/slide" Target="/ppt/slides/slide4.xml" Id="R204b1e4bc0cb4b05" /><Relationship Type="http://schemas.openxmlformats.org/officeDocument/2006/relationships/slide" Target="/ppt/slides/slide5.xml" Id="Re80b2f196de3474e" /><Relationship Type="http://schemas.openxmlformats.org/officeDocument/2006/relationships/slide" Target="/ppt/slides/slide6.xml" Id="R4045dac84789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6e99f4bcf47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475415c0c44a8" /><Relationship Type="http://schemas.openxmlformats.org/officeDocument/2006/relationships/theme" Target="/ppt/slideMasters/theme/theme1.xml" Id="R8202fc0116d1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475415c0c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67b566c02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95bab5272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20577847a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0219735aa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ae10c0aa64c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e84020983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Jannicke T. Johansen, Grillstadfjæra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921 698 607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