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d1520af06047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15aae7d46042e4"/>
  </p:sldMasterIdLst>
  <p:sldIdLst>
    <p:sldId xmlns:r="http://schemas.openxmlformats.org/officeDocument/2006/relationships" id="256" r:id="R9078aeef37f74a78"/>
    <p:sldId xmlns:r="http://schemas.openxmlformats.org/officeDocument/2006/relationships" id="257" r:id="Raec92c72675a467b"/>
    <p:sldId xmlns:r="http://schemas.openxmlformats.org/officeDocument/2006/relationships" id="258" r:id="R5c52d3cfbef84a3d"/>
    <p:sldId xmlns:r="http://schemas.openxmlformats.org/officeDocument/2006/relationships" id="259" r:id="Rcbe920d1b9124484"/>
    <p:sldId xmlns:r="http://schemas.openxmlformats.org/officeDocument/2006/relationships" id="260" r:id="R4bb6f9956fc64dad"/>
    <p:sldId xmlns:r="http://schemas.openxmlformats.org/officeDocument/2006/relationships" id="261" r:id="Rab137fb6035c47fd"/>
    <p:sldId xmlns:r="http://schemas.openxmlformats.org/officeDocument/2006/relationships" id="262" r:id="R2100c846d4a64c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5aae7d46042e4" /><Relationship Type="http://schemas.openxmlformats.org/officeDocument/2006/relationships/slide" Target="/ppt/slides/slide1.xml" Id="R9078aeef37f74a78" /><Relationship Type="http://schemas.openxmlformats.org/officeDocument/2006/relationships/slide" Target="/ppt/slides/slide2.xml" Id="Raec92c72675a467b" /><Relationship Type="http://schemas.openxmlformats.org/officeDocument/2006/relationships/slide" Target="/ppt/slides/slide3.xml" Id="R5c52d3cfbef84a3d" /><Relationship Type="http://schemas.openxmlformats.org/officeDocument/2006/relationships/slide" Target="/ppt/slides/slide4.xml" Id="Rcbe920d1b9124484" /><Relationship Type="http://schemas.openxmlformats.org/officeDocument/2006/relationships/slide" Target="/ppt/slides/slide5.xml" Id="R4bb6f9956fc64dad" /><Relationship Type="http://schemas.openxmlformats.org/officeDocument/2006/relationships/slide" Target="/ppt/slides/slide6.xml" Id="Rab137fb6035c47fd" /><Relationship Type="http://schemas.openxmlformats.org/officeDocument/2006/relationships/slide" Target="/ppt/slides/slide7.xml" Id="R2100c846d4a64c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443dade4c40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267f671824f65" /><Relationship Type="http://schemas.openxmlformats.org/officeDocument/2006/relationships/theme" Target="/ppt/slideMasters/theme/theme1.xml" Id="Rd75d8f356ef44d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4267f671824f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9ad5cb1f94d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72234688d43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d75eba7994d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15b4d506540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218c165f6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cccabd9a741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557ab263b4a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IKASP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IKASP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IKASP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IKASP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IKASP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IKASP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3 406 068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7 254 535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7 265 385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IKASP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KJARTAN ASPELUND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IKASP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921 697 201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IKASP AS</a:t>
            </a:r>
          </a:p>
        </p:txBody>
      </p:sp>
    </p:spTree>
  </p:cSld>
  <p:clrMapOvr>
    <a:masterClrMapping xmlns:a="http://schemas.openxmlformats.org/drawingml/2006/main"/>
  </p:clrMapOvr>
</p:sld>
</file>