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001c989ec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83f51f23c4da8"/>
  </p:sldMasterIdLst>
  <p:sldIdLst>
    <p:sldId xmlns:r="http://schemas.openxmlformats.org/officeDocument/2006/relationships" id="256" r:id="Rd414c9357fa545c6"/>
    <p:sldId xmlns:r="http://schemas.openxmlformats.org/officeDocument/2006/relationships" id="257" r:id="R55708a23bc784018"/>
    <p:sldId xmlns:r="http://schemas.openxmlformats.org/officeDocument/2006/relationships" id="258" r:id="R67df74a74d5f4340"/>
    <p:sldId xmlns:r="http://schemas.openxmlformats.org/officeDocument/2006/relationships" id="259" r:id="Rbf47bdf905704eb6"/>
    <p:sldId xmlns:r="http://schemas.openxmlformats.org/officeDocument/2006/relationships" id="260" r:id="R49b1ac056b4541db"/>
    <p:sldId xmlns:r="http://schemas.openxmlformats.org/officeDocument/2006/relationships" id="261" r:id="Ra4524657b2bf4a02"/>
    <p:sldId xmlns:r="http://schemas.openxmlformats.org/officeDocument/2006/relationships" id="262" r:id="R5015970297da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83f51f23c4da8" /><Relationship Type="http://schemas.openxmlformats.org/officeDocument/2006/relationships/slide" Target="/ppt/slides/slide1.xml" Id="Rd414c9357fa545c6" /><Relationship Type="http://schemas.openxmlformats.org/officeDocument/2006/relationships/slide" Target="/ppt/slides/slide2.xml" Id="R55708a23bc784018" /><Relationship Type="http://schemas.openxmlformats.org/officeDocument/2006/relationships/slide" Target="/ppt/slides/slide3.xml" Id="R67df74a74d5f4340" /><Relationship Type="http://schemas.openxmlformats.org/officeDocument/2006/relationships/slide" Target="/ppt/slides/slide4.xml" Id="Rbf47bdf905704eb6" /><Relationship Type="http://schemas.openxmlformats.org/officeDocument/2006/relationships/slide" Target="/ppt/slides/slide5.xml" Id="R49b1ac056b4541db" /><Relationship Type="http://schemas.openxmlformats.org/officeDocument/2006/relationships/slide" Target="/ppt/slides/slide6.xml" Id="Ra4524657b2bf4a02" /><Relationship Type="http://schemas.openxmlformats.org/officeDocument/2006/relationships/slide" Target="/ppt/slides/slide7.xml" Id="R5015970297da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f03d6c02c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a706a84b84c82" /><Relationship Type="http://schemas.openxmlformats.org/officeDocument/2006/relationships/theme" Target="/ppt/slideMasters/theme/theme1.xml" Id="Rb561313955fc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a706a84b8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3595e2d52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7219fcf2d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ad715f1a2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72455916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868d5ede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62a2858af48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61efd2cd2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FAGFORSKALING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FAGFORSKALING AS ble etablert [år] og holder til i Ridabu.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FREDRICK 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SÆTERVOLL HALLGRIM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2322 Ridabu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FAGFORSKALING AS</a:t>
            </a:r>
          </a:p>
        </p:txBody>
      </p:sp>
    </p:spTree>
  </p:cSld>
  <p:clrMapOvr>
    <a:masterClrMapping xmlns:a="http://schemas.openxmlformats.org/drawingml/2006/main"/>
  </p:clrMapOvr>
</p:sld>
</file>