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ebae61583c4f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7eadebda914cf1"/>
  </p:sldMasterIdLst>
  <p:sldIdLst>
    <p:sldId xmlns:r="http://schemas.openxmlformats.org/officeDocument/2006/relationships" id="256" r:id="R2f279614c6814551"/>
    <p:sldId xmlns:r="http://schemas.openxmlformats.org/officeDocument/2006/relationships" id="257" r:id="R26f28cddbb244f08"/>
    <p:sldId xmlns:r="http://schemas.openxmlformats.org/officeDocument/2006/relationships" id="258" r:id="R78ede25c81e84a9a"/>
    <p:sldId xmlns:r="http://schemas.openxmlformats.org/officeDocument/2006/relationships" id="259" r:id="R6c5fd616be144471"/>
    <p:sldId xmlns:r="http://schemas.openxmlformats.org/officeDocument/2006/relationships" id="260" r:id="R34474dea9ba44e1d"/>
    <p:sldId xmlns:r="http://schemas.openxmlformats.org/officeDocument/2006/relationships" id="261" r:id="R4a9e6e594c3f4cb6"/>
    <p:sldId xmlns:r="http://schemas.openxmlformats.org/officeDocument/2006/relationships" id="262" r:id="R1e2186f29dc3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eadebda914cf1" /><Relationship Type="http://schemas.openxmlformats.org/officeDocument/2006/relationships/slide" Target="/ppt/slides/slide1.xml" Id="R2f279614c6814551" /><Relationship Type="http://schemas.openxmlformats.org/officeDocument/2006/relationships/slide" Target="/ppt/slides/slide2.xml" Id="R26f28cddbb244f08" /><Relationship Type="http://schemas.openxmlformats.org/officeDocument/2006/relationships/slide" Target="/ppt/slides/slide3.xml" Id="R78ede25c81e84a9a" /><Relationship Type="http://schemas.openxmlformats.org/officeDocument/2006/relationships/slide" Target="/ppt/slides/slide4.xml" Id="R6c5fd616be144471" /><Relationship Type="http://schemas.openxmlformats.org/officeDocument/2006/relationships/slide" Target="/ppt/slides/slide5.xml" Id="R34474dea9ba44e1d" /><Relationship Type="http://schemas.openxmlformats.org/officeDocument/2006/relationships/slide" Target="/ppt/slides/slide6.xml" Id="R4a9e6e594c3f4cb6" /><Relationship Type="http://schemas.openxmlformats.org/officeDocument/2006/relationships/slide" Target="/ppt/slides/slide7.xml" Id="R1e2186f29dc3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684aa4905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d3cce6b3140c4" /><Relationship Type="http://schemas.openxmlformats.org/officeDocument/2006/relationships/theme" Target="/ppt/slideMasters/theme/theme1.xml" Id="R848e4a49f2f340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9d3cce6b31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a3c58b79b4d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7829a58cb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c75682637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85449c45a48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b06d827b243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9bd798e9b4c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c4d89f63344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THORSEN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KAPITAL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−1 431 474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2 484 703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74 561 807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76 335 551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Thorsen, Vitaminveien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921 695 071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THORSEN KAPITAL AS</a:t>
            </a:r>
          </a:p>
        </p:txBody>
      </p:sp>
    </p:spTree>
  </p:cSld>
  <p:clrMapOvr>
    <a:masterClrMapping xmlns:a="http://schemas.openxmlformats.org/drawingml/2006/main"/>
  </p:clrMapOvr>
</p:sld>
</file>