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e58d1ab2c54f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2b9e5780304807"/>
  </p:sldMasterIdLst>
  <p:sldIdLst>
    <p:sldId xmlns:r="http://schemas.openxmlformats.org/officeDocument/2006/relationships" id="256" r:id="Rbaa9ff060c7d4abb"/>
    <p:sldId xmlns:r="http://schemas.openxmlformats.org/officeDocument/2006/relationships" id="257" r:id="R5ce9fa33f28d4cf1"/>
    <p:sldId xmlns:r="http://schemas.openxmlformats.org/officeDocument/2006/relationships" id="258" r:id="R69fda41918694d0a"/>
    <p:sldId xmlns:r="http://schemas.openxmlformats.org/officeDocument/2006/relationships" id="259" r:id="R20cf2de41b894c30"/>
    <p:sldId xmlns:r="http://schemas.openxmlformats.org/officeDocument/2006/relationships" id="260" r:id="Re95de3790e8b4a2e"/>
    <p:sldId xmlns:r="http://schemas.openxmlformats.org/officeDocument/2006/relationships" id="261" r:id="R8be0e0b5c3944501"/>
    <p:sldId xmlns:r="http://schemas.openxmlformats.org/officeDocument/2006/relationships" id="262" r:id="Rdf43f5daf85142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2b9e5780304807" /><Relationship Type="http://schemas.openxmlformats.org/officeDocument/2006/relationships/slide" Target="/ppt/slides/slide1.xml" Id="Rbaa9ff060c7d4abb" /><Relationship Type="http://schemas.openxmlformats.org/officeDocument/2006/relationships/slide" Target="/ppt/slides/slide2.xml" Id="R5ce9fa33f28d4cf1" /><Relationship Type="http://schemas.openxmlformats.org/officeDocument/2006/relationships/slide" Target="/ppt/slides/slide3.xml" Id="R69fda41918694d0a" /><Relationship Type="http://schemas.openxmlformats.org/officeDocument/2006/relationships/slide" Target="/ppt/slides/slide4.xml" Id="R20cf2de41b894c30" /><Relationship Type="http://schemas.openxmlformats.org/officeDocument/2006/relationships/slide" Target="/ppt/slides/slide5.xml" Id="Re95de3790e8b4a2e" /><Relationship Type="http://schemas.openxmlformats.org/officeDocument/2006/relationships/slide" Target="/ppt/slides/slide6.xml" Id="R8be0e0b5c3944501" /><Relationship Type="http://schemas.openxmlformats.org/officeDocument/2006/relationships/slide" Target="/ppt/slides/slide7.xml" Id="Rdf43f5daf85142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6c2991f46648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3c2597cc54873" /><Relationship Type="http://schemas.openxmlformats.org/officeDocument/2006/relationships/theme" Target="/ppt/slideMasters/theme/theme1.xml" Id="Rb7e8e66dfac849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13c2597cc548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ad665d0544c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79cf8f4cb4d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9fffcf068346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b456a545f47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fe91ea3714f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f4c1854704c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088f346414b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TH. PETTERSONSGATE 1. MOSS. NÆRING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TH. PETTERSONSGATE 1. MOSS.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TH. PETTERSONSGATE 1. MOSS. NÆRING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TH. PETTERSONSGATE 1. MOSS.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TH. PETTERSONSGATE 1. MOSS.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TH. PETTERSONSGATE 1. MOSS.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682 780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−1 214 506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−1 903 623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4 128 300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TH. PETTERSONSGATE 1. MOSS.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MIKAELSEN THOMAS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TH. PETTERSONSGATE 1. MOSS.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Brobekkveien 106A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921 694 075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TH. PETTERSONSGATE 1. MOSS. NÆRING AS</a:t>
            </a:r>
          </a:p>
        </p:txBody>
      </p:sp>
    </p:spTree>
  </p:cSld>
  <p:clrMapOvr>
    <a:masterClrMapping xmlns:a="http://schemas.openxmlformats.org/drawingml/2006/main"/>
  </p:clrMapOvr>
</p:sld>
</file>