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94b3f485145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99f4595564815"/>
  </p:sldMasterIdLst>
  <p:sldIdLst>
    <p:sldId xmlns:r="http://schemas.openxmlformats.org/officeDocument/2006/relationships" id="256" r:id="R048dd2d74e124cc4"/>
    <p:sldId xmlns:r="http://schemas.openxmlformats.org/officeDocument/2006/relationships" id="257" r:id="R9ecccb777aa14b39"/>
    <p:sldId xmlns:r="http://schemas.openxmlformats.org/officeDocument/2006/relationships" id="258" r:id="R5f8ef15596794ceb"/>
    <p:sldId xmlns:r="http://schemas.openxmlformats.org/officeDocument/2006/relationships" id="259" r:id="Rf3f311bd15404d2c"/>
    <p:sldId xmlns:r="http://schemas.openxmlformats.org/officeDocument/2006/relationships" id="260" r:id="Rff1d1e967b014431"/>
    <p:sldId xmlns:r="http://schemas.openxmlformats.org/officeDocument/2006/relationships" id="261" r:id="R551ed07eabef48d3"/>
    <p:sldId xmlns:r="http://schemas.openxmlformats.org/officeDocument/2006/relationships" id="262" r:id="R26c7873c237444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99f4595564815" /><Relationship Type="http://schemas.openxmlformats.org/officeDocument/2006/relationships/slide" Target="/ppt/slides/slide1.xml" Id="R048dd2d74e124cc4" /><Relationship Type="http://schemas.openxmlformats.org/officeDocument/2006/relationships/slide" Target="/ppt/slides/slide2.xml" Id="R9ecccb777aa14b39" /><Relationship Type="http://schemas.openxmlformats.org/officeDocument/2006/relationships/slide" Target="/ppt/slides/slide3.xml" Id="R5f8ef15596794ceb" /><Relationship Type="http://schemas.openxmlformats.org/officeDocument/2006/relationships/slide" Target="/ppt/slides/slide4.xml" Id="Rf3f311bd15404d2c" /><Relationship Type="http://schemas.openxmlformats.org/officeDocument/2006/relationships/slide" Target="/ppt/slides/slide5.xml" Id="Rff1d1e967b014431" /><Relationship Type="http://schemas.openxmlformats.org/officeDocument/2006/relationships/slide" Target="/ppt/slides/slide6.xml" Id="R551ed07eabef48d3" /><Relationship Type="http://schemas.openxmlformats.org/officeDocument/2006/relationships/slide" Target="/ppt/slides/slide7.xml" Id="R26c7873c237444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e1ef8296449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8618670d14920" /><Relationship Type="http://schemas.openxmlformats.org/officeDocument/2006/relationships/theme" Target="/ppt/slideMasters/theme/theme1.xml" Id="R95d14abd8235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8618670d1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67e9f20bf4c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722ead7c6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9cdddb58741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3151401ae48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05ece6564e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c35706854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d95e641fe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 HOLDING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Vesterheimveien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NEO HOLDING AS</a:t>
            </a:r>
          </a:p>
        </p:txBody>
      </p:sp>
    </p:spTree>
  </p:cSld>
  <p:clrMapOvr>
    <a:masterClrMapping xmlns:a="http://schemas.openxmlformats.org/drawingml/2006/main"/>
  </p:clrMapOvr>
</p:sld>
</file>