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6a33bcc4bb4b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4d0d99186a4099"/>
  </p:sldMasterIdLst>
  <p:sldIdLst>
    <p:sldId xmlns:r="http://schemas.openxmlformats.org/officeDocument/2006/relationships" id="256" r:id="R625a341b8fe1415d"/>
    <p:sldId xmlns:r="http://schemas.openxmlformats.org/officeDocument/2006/relationships" id="257" r:id="R34622765cd2e401f"/>
    <p:sldId xmlns:r="http://schemas.openxmlformats.org/officeDocument/2006/relationships" id="258" r:id="Rea98f07112c34edf"/>
    <p:sldId xmlns:r="http://schemas.openxmlformats.org/officeDocument/2006/relationships" id="259" r:id="R8936b5c9599742b0"/>
    <p:sldId xmlns:r="http://schemas.openxmlformats.org/officeDocument/2006/relationships" id="260" r:id="Rd358510dbdc84079"/>
    <p:sldId xmlns:r="http://schemas.openxmlformats.org/officeDocument/2006/relationships" id="261" r:id="Rf3728dbe38774925"/>
    <p:sldId xmlns:r="http://schemas.openxmlformats.org/officeDocument/2006/relationships" id="262" r:id="Rd556d52f28c947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4d0d99186a4099" /><Relationship Type="http://schemas.openxmlformats.org/officeDocument/2006/relationships/slide" Target="/ppt/slides/slide1.xml" Id="R625a341b8fe1415d" /><Relationship Type="http://schemas.openxmlformats.org/officeDocument/2006/relationships/slide" Target="/ppt/slides/slide2.xml" Id="R34622765cd2e401f" /><Relationship Type="http://schemas.openxmlformats.org/officeDocument/2006/relationships/slide" Target="/ppt/slides/slide3.xml" Id="Rea98f07112c34edf" /><Relationship Type="http://schemas.openxmlformats.org/officeDocument/2006/relationships/slide" Target="/ppt/slides/slide4.xml" Id="R8936b5c9599742b0" /><Relationship Type="http://schemas.openxmlformats.org/officeDocument/2006/relationships/slide" Target="/ppt/slides/slide5.xml" Id="Rd358510dbdc84079" /><Relationship Type="http://schemas.openxmlformats.org/officeDocument/2006/relationships/slide" Target="/ppt/slides/slide6.xml" Id="Rf3728dbe38774925" /><Relationship Type="http://schemas.openxmlformats.org/officeDocument/2006/relationships/slide" Target="/ppt/slides/slide7.xml" Id="Rd556d52f28c947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6a79bd14384e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4258f749c47b1" /><Relationship Type="http://schemas.openxmlformats.org/officeDocument/2006/relationships/theme" Target="/ppt/slideMasters/theme/theme1.xml" Id="R0622dd685b2247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f4258f749c47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6d15f3db44f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126cbd88e45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0c10150f748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e0fbc75d24a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ccf46c57041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0c1fdce7a4c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ebad81cca4d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CARE BY VOLVO CAR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BY VOLVO CAR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CARE BY VOLVO CAR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BY VOLVO CAR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BY VOLVO CAR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BY VOLVO CAR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536 791 665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36 373 000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1 520 353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46 865 506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1 144 530 384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BY VOLVO CAR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CARE BY VOLVO CAR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BY VOLVO CAR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921 689 101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BY VOLVO CAR NORWAY AS</a:t>
            </a:r>
          </a:p>
        </p:txBody>
      </p:sp>
    </p:spTree>
  </p:cSld>
  <p:clrMapOvr>
    <a:masterClrMapping xmlns:a="http://schemas.openxmlformats.org/drawingml/2006/main"/>
  </p:clrMapOvr>
</p:sld>
</file>