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3e187a8fe147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fb656431eb4fd8"/>
  </p:sldMasterIdLst>
  <p:sldIdLst>
    <p:sldId xmlns:r="http://schemas.openxmlformats.org/officeDocument/2006/relationships" id="256" r:id="R4deeee7ab5f5474b"/>
    <p:sldId xmlns:r="http://schemas.openxmlformats.org/officeDocument/2006/relationships" id="257" r:id="R6dc15f36d2b74d40"/>
    <p:sldId xmlns:r="http://schemas.openxmlformats.org/officeDocument/2006/relationships" id="258" r:id="R4f3e4209f1f24c1c"/>
    <p:sldId xmlns:r="http://schemas.openxmlformats.org/officeDocument/2006/relationships" id="259" r:id="R445567b5dff5468a"/>
    <p:sldId xmlns:r="http://schemas.openxmlformats.org/officeDocument/2006/relationships" id="260" r:id="R57a5fcdfeec74c69"/>
    <p:sldId xmlns:r="http://schemas.openxmlformats.org/officeDocument/2006/relationships" id="261" r:id="R6f4e6616de314ea6"/>
    <p:sldId xmlns:r="http://schemas.openxmlformats.org/officeDocument/2006/relationships" id="262" r:id="R8d7f93cc7b4540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fb656431eb4fd8" /><Relationship Type="http://schemas.openxmlformats.org/officeDocument/2006/relationships/slide" Target="/ppt/slides/slide1.xml" Id="R4deeee7ab5f5474b" /><Relationship Type="http://schemas.openxmlformats.org/officeDocument/2006/relationships/slide" Target="/ppt/slides/slide2.xml" Id="R6dc15f36d2b74d40" /><Relationship Type="http://schemas.openxmlformats.org/officeDocument/2006/relationships/slide" Target="/ppt/slides/slide3.xml" Id="R4f3e4209f1f24c1c" /><Relationship Type="http://schemas.openxmlformats.org/officeDocument/2006/relationships/slide" Target="/ppt/slides/slide4.xml" Id="R445567b5dff5468a" /><Relationship Type="http://schemas.openxmlformats.org/officeDocument/2006/relationships/slide" Target="/ppt/slides/slide5.xml" Id="R57a5fcdfeec74c69" /><Relationship Type="http://schemas.openxmlformats.org/officeDocument/2006/relationships/slide" Target="/ppt/slides/slide6.xml" Id="R6f4e6616de314ea6" /><Relationship Type="http://schemas.openxmlformats.org/officeDocument/2006/relationships/slide" Target="/ppt/slides/slide7.xml" Id="R8d7f93cc7b4540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7bfcadaf5345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0a9f2b78c4ad6" /><Relationship Type="http://schemas.openxmlformats.org/officeDocument/2006/relationships/theme" Target="/ppt/slideMasters/theme/theme1.xml" Id="R0666a4f0893142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90a9f2b78c4a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0d8d829e64d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753a86d7440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4ccbdbc6640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ba29643ca4a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7a649091d40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b0a0c745342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a018f4e5349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VESTLAND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VESTLAND OFFSHORE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5 772 540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1 085 262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812 179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656 942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8 102 940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OMH OPTIMUM MARITIME HOLDINGS LTD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5160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08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921 684 576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 OFFSHORE AS</a:t>
            </a:r>
          </a:p>
        </p:txBody>
      </p:sp>
    </p:spTree>
  </p:cSld>
  <p:clrMapOvr>
    <a:masterClrMapping xmlns:a="http://schemas.openxmlformats.org/drawingml/2006/main"/>
  </p:clrMapOvr>
</p:sld>
</file>