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769f408fe4e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f35115c97434e"/>
  </p:sldMasterIdLst>
  <p:sldIdLst>
    <p:sldId xmlns:r="http://schemas.openxmlformats.org/officeDocument/2006/relationships" id="256" r:id="R62caca09160b4abe"/>
    <p:sldId xmlns:r="http://schemas.openxmlformats.org/officeDocument/2006/relationships" id="257" r:id="R04dd33056e3844b5"/>
    <p:sldId xmlns:r="http://schemas.openxmlformats.org/officeDocument/2006/relationships" id="258" r:id="R2343f1e2fe324fdf"/>
    <p:sldId xmlns:r="http://schemas.openxmlformats.org/officeDocument/2006/relationships" id="259" r:id="R7746117d217c4ece"/>
    <p:sldId xmlns:r="http://schemas.openxmlformats.org/officeDocument/2006/relationships" id="260" r:id="R1b8ed348581f4db1"/>
    <p:sldId xmlns:r="http://schemas.openxmlformats.org/officeDocument/2006/relationships" id="261" r:id="Rad9fcfff755d4fd1"/>
    <p:sldId xmlns:r="http://schemas.openxmlformats.org/officeDocument/2006/relationships" id="262" r:id="R189cd1ae6a3e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f35115c97434e" /><Relationship Type="http://schemas.openxmlformats.org/officeDocument/2006/relationships/slide" Target="/ppt/slides/slide1.xml" Id="R62caca09160b4abe" /><Relationship Type="http://schemas.openxmlformats.org/officeDocument/2006/relationships/slide" Target="/ppt/slides/slide2.xml" Id="R04dd33056e3844b5" /><Relationship Type="http://schemas.openxmlformats.org/officeDocument/2006/relationships/slide" Target="/ppt/slides/slide3.xml" Id="R2343f1e2fe324fdf" /><Relationship Type="http://schemas.openxmlformats.org/officeDocument/2006/relationships/slide" Target="/ppt/slides/slide4.xml" Id="R7746117d217c4ece" /><Relationship Type="http://schemas.openxmlformats.org/officeDocument/2006/relationships/slide" Target="/ppt/slides/slide5.xml" Id="R1b8ed348581f4db1" /><Relationship Type="http://schemas.openxmlformats.org/officeDocument/2006/relationships/slide" Target="/ppt/slides/slide6.xml" Id="Rad9fcfff755d4fd1" /><Relationship Type="http://schemas.openxmlformats.org/officeDocument/2006/relationships/slide" Target="/ppt/slides/slide7.xml" Id="R189cd1ae6a3e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bf57a1ff341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e3b2b17ac4818" /><Relationship Type="http://schemas.openxmlformats.org/officeDocument/2006/relationships/theme" Target="/ppt/slideMasters/theme/theme1.xml" Id="Rc8b253941614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e3b2b17ac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659af04fc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83bc4ec3146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fb46d1bd645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3c9589f7646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9d116666947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747b2894b4d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4d0020514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MULTINO AS ble etablert [år] og holder til i Varteig.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KABO MATS-ANDRE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Bøveien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1735 Varteig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921 682 190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MULTINO AS</a:t>
            </a:r>
          </a:p>
        </p:txBody>
      </p:sp>
    </p:spTree>
  </p:cSld>
  <p:clrMapOvr>
    <a:masterClrMapping xmlns:a="http://schemas.openxmlformats.org/drawingml/2006/main"/>
  </p:clrMapOvr>
</p:sld>
</file>