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abc7f1f4b241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46e7703f34699"/>
  </p:sldMasterIdLst>
  <p:sldIdLst>
    <p:sldId xmlns:r="http://schemas.openxmlformats.org/officeDocument/2006/relationships" id="256" r:id="R138b91a1344c4dc2"/>
    <p:sldId xmlns:r="http://schemas.openxmlformats.org/officeDocument/2006/relationships" id="257" r:id="R87dec415ead14ae2"/>
    <p:sldId xmlns:r="http://schemas.openxmlformats.org/officeDocument/2006/relationships" id="258" r:id="Re172284f21cc4253"/>
    <p:sldId xmlns:r="http://schemas.openxmlformats.org/officeDocument/2006/relationships" id="259" r:id="R4de1f0c018cb4fdb"/>
    <p:sldId xmlns:r="http://schemas.openxmlformats.org/officeDocument/2006/relationships" id="260" r:id="R4fc76d70fe224488"/>
    <p:sldId xmlns:r="http://schemas.openxmlformats.org/officeDocument/2006/relationships" id="261" r:id="R8011478adf1d4f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46e7703f34699" /><Relationship Type="http://schemas.openxmlformats.org/officeDocument/2006/relationships/slide" Target="/ppt/slides/slide1.xml" Id="R138b91a1344c4dc2" /><Relationship Type="http://schemas.openxmlformats.org/officeDocument/2006/relationships/slide" Target="/ppt/slides/slide2.xml" Id="R87dec415ead14ae2" /><Relationship Type="http://schemas.openxmlformats.org/officeDocument/2006/relationships/slide" Target="/ppt/slides/slide3.xml" Id="Re172284f21cc4253" /><Relationship Type="http://schemas.openxmlformats.org/officeDocument/2006/relationships/slide" Target="/ppt/slides/slide4.xml" Id="R4de1f0c018cb4fdb" /><Relationship Type="http://schemas.openxmlformats.org/officeDocument/2006/relationships/slide" Target="/ppt/slides/slide5.xml" Id="R4fc76d70fe224488" /><Relationship Type="http://schemas.openxmlformats.org/officeDocument/2006/relationships/slide" Target="/ppt/slides/slide6.xml" Id="R8011478adf1d4f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20e4b7258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790f05b274613" /><Relationship Type="http://schemas.openxmlformats.org/officeDocument/2006/relationships/theme" Target="/ppt/slideMasters/theme/theme1.xml" Id="R1adeb9ee96fa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790f05b2746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81ea08db844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4ab292d17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e59636f094b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85db0b78a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8ef48338e4e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514c8a53b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ST. OLAVS PLASS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PLASS 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95 400 460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−138 857 115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−110 613 233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338 585 879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676 526 441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921 680 910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ST. OLAVS PLASS 5 AS</a:t>
            </a:r>
          </a:p>
        </p:txBody>
      </p:sp>
    </p:spTree>
  </p:cSld>
  <p:clrMapOvr>
    <a:masterClrMapping xmlns:a="http://schemas.openxmlformats.org/drawingml/2006/main"/>
  </p:clrMapOvr>
</p:sld>
</file>