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8927687164e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9d85715af846f5"/>
  </p:sldMasterIdLst>
  <p:sldIdLst>
    <p:sldId xmlns:r="http://schemas.openxmlformats.org/officeDocument/2006/relationships" id="256" r:id="R29856fb7514a4144"/>
    <p:sldId xmlns:r="http://schemas.openxmlformats.org/officeDocument/2006/relationships" id="257" r:id="R464aab457fb0408f"/>
    <p:sldId xmlns:r="http://schemas.openxmlformats.org/officeDocument/2006/relationships" id="258" r:id="R36a248b030b94f8c"/>
    <p:sldId xmlns:r="http://schemas.openxmlformats.org/officeDocument/2006/relationships" id="259" r:id="R0da255e9533b412a"/>
    <p:sldId xmlns:r="http://schemas.openxmlformats.org/officeDocument/2006/relationships" id="260" r:id="Rac548cc42aa84e07"/>
    <p:sldId xmlns:r="http://schemas.openxmlformats.org/officeDocument/2006/relationships" id="261" r:id="R16c0b80a9a5048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d85715af846f5" /><Relationship Type="http://schemas.openxmlformats.org/officeDocument/2006/relationships/slide" Target="/ppt/slides/slide1.xml" Id="R29856fb7514a4144" /><Relationship Type="http://schemas.openxmlformats.org/officeDocument/2006/relationships/slide" Target="/ppt/slides/slide2.xml" Id="R464aab457fb0408f" /><Relationship Type="http://schemas.openxmlformats.org/officeDocument/2006/relationships/slide" Target="/ppt/slides/slide3.xml" Id="R36a248b030b94f8c" /><Relationship Type="http://schemas.openxmlformats.org/officeDocument/2006/relationships/slide" Target="/ppt/slides/slide4.xml" Id="R0da255e9533b412a" /><Relationship Type="http://schemas.openxmlformats.org/officeDocument/2006/relationships/slide" Target="/ppt/slides/slide5.xml" Id="Rac548cc42aa84e07" /><Relationship Type="http://schemas.openxmlformats.org/officeDocument/2006/relationships/slide" Target="/ppt/slides/slide6.xml" Id="R16c0b80a9a5048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c27810e75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dc6ba5e364418" /><Relationship Type="http://schemas.openxmlformats.org/officeDocument/2006/relationships/theme" Target="/ppt/slideMasters/theme/theme1.xml" Id="R2f4bfcedeeee48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dc6ba5e3644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5e653e08244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28d50a34743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2bf767b3647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01affc5c244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eb95e8b384e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4b432207a41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VILJARIN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VILJARIN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VILJARIN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921 679 564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VILJARIN AS</a:t>
            </a:r>
          </a:p>
        </p:txBody>
      </p:sp>
    </p:spTree>
  </p:cSld>
  <p:clrMapOvr>
    <a:masterClrMapping xmlns:a="http://schemas.openxmlformats.org/drawingml/2006/main"/>
  </p:clrMapOvr>
</p:sld>
</file>