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f21880f0aa4f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2d193b5cd14175"/>
  </p:sldMasterIdLst>
  <p:sldIdLst>
    <p:sldId xmlns:r="http://schemas.openxmlformats.org/officeDocument/2006/relationships" id="256" r:id="Rbe7a69b466234802"/>
    <p:sldId xmlns:r="http://schemas.openxmlformats.org/officeDocument/2006/relationships" id="257" r:id="Rd9669aaf3caa4307"/>
    <p:sldId xmlns:r="http://schemas.openxmlformats.org/officeDocument/2006/relationships" id="258" r:id="R7874e6d4ac404d70"/>
    <p:sldId xmlns:r="http://schemas.openxmlformats.org/officeDocument/2006/relationships" id="259" r:id="Rf2c7719be3a242a2"/>
    <p:sldId xmlns:r="http://schemas.openxmlformats.org/officeDocument/2006/relationships" id="260" r:id="Rd2fd059654a34e25"/>
    <p:sldId xmlns:r="http://schemas.openxmlformats.org/officeDocument/2006/relationships" id="261" r:id="Rdf3d90dbe4094c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2d193b5cd14175" /><Relationship Type="http://schemas.openxmlformats.org/officeDocument/2006/relationships/slide" Target="/ppt/slides/slide1.xml" Id="Rbe7a69b466234802" /><Relationship Type="http://schemas.openxmlformats.org/officeDocument/2006/relationships/slide" Target="/ppt/slides/slide2.xml" Id="Rd9669aaf3caa4307" /><Relationship Type="http://schemas.openxmlformats.org/officeDocument/2006/relationships/slide" Target="/ppt/slides/slide3.xml" Id="R7874e6d4ac404d70" /><Relationship Type="http://schemas.openxmlformats.org/officeDocument/2006/relationships/slide" Target="/ppt/slides/slide4.xml" Id="Rf2c7719be3a242a2" /><Relationship Type="http://schemas.openxmlformats.org/officeDocument/2006/relationships/slide" Target="/ppt/slides/slide5.xml" Id="Rd2fd059654a34e25" /><Relationship Type="http://schemas.openxmlformats.org/officeDocument/2006/relationships/slide" Target="/ppt/slides/slide6.xml" Id="Rdf3d90dbe4094c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e7f8a8e66a42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44a240a79482e" /><Relationship Type="http://schemas.openxmlformats.org/officeDocument/2006/relationships/theme" Target="/ppt/slideMasters/theme/theme1.xml" Id="R13fddcc1158342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644a240a7948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cf78297474e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483b359fe44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4ef65f0034a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33a6e1bba40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84d8d510f41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7ffe60b2d4b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DAVID HANSSON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DAVID HANSSON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DAVID HANSSON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DAVID HANSSON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DAVID HANSSON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DAVID HANSSON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2018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23 307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DAVID HANSSON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921 679 513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DAVID HANSSON HOLDING AS</a:t>
            </a:r>
          </a:p>
        </p:txBody>
      </p:sp>
    </p:spTree>
  </p:cSld>
  <p:clrMapOvr>
    <a:masterClrMapping xmlns:a="http://schemas.openxmlformats.org/drawingml/2006/main"/>
  </p:clrMapOvr>
</p:sld>
</file>