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c2c468cfcc4c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69567fad5c4de9"/>
  </p:sldMasterIdLst>
  <p:sldIdLst>
    <p:sldId xmlns:r="http://schemas.openxmlformats.org/officeDocument/2006/relationships" id="256" r:id="R01fe447e6a6a4d19"/>
    <p:sldId xmlns:r="http://schemas.openxmlformats.org/officeDocument/2006/relationships" id="257" r:id="R6f161a2d94f34161"/>
    <p:sldId xmlns:r="http://schemas.openxmlformats.org/officeDocument/2006/relationships" id="258" r:id="Rc8c19baf24d14cf7"/>
    <p:sldId xmlns:r="http://schemas.openxmlformats.org/officeDocument/2006/relationships" id="259" r:id="R1b97ded2fc1045ac"/>
    <p:sldId xmlns:r="http://schemas.openxmlformats.org/officeDocument/2006/relationships" id="260" r:id="R17185afe404e41fa"/>
    <p:sldId xmlns:r="http://schemas.openxmlformats.org/officeDocument/2006/relationships" id="261" r:id="Rd01e69e0ad1f4dd9"/>
    <p:sldId xmlns:r="http://schemas.openxmlformats.org/officeDocument/2006/relationships" id="262" r:id="R82fc9bc0dbf2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9567fad5c4de9" /><Relationship Type="http://schemas.openxmlformats.org/officeDocument/2006/relationships/slide" Target="/ppt/slides/slide1.xml" Id="R01fe447e6a6a4d19" /><Relationship Type="http://schemas.openxmlformats.org/officeDocument/2006/relationships/slide" Target="/ppt/slides/slide2.xml" Id="R6f161a2d94f34161" /><Relationship Type="http://schemas.openxmlformats.org/officeDocument/2006/relationships/slide" Target="/ppt/slides/slide3.xml" Id="Rc8c19baf24d14cf7" /><Relationship Type="http://schemas.openxmlformats.org/officeDocument/2006/relationships/slide" Target="/ppt/slides/slide4.xml" Id="R1b97ded2fc1045ac" /><Relationship Type="http://schemas.openxmlformats.org/officeDocument/2006/relationships/slide" Target="/ppt/slides/slide5.xml" Id="R17185afe404e41fa" /><Relationship Type="http://schemas.openxmlformats.org/officeDocument/2006/relationships/slide" Target="/ppt/slides/slide6.xml" Id="Rd01e69e0ad1f4dd9" /><Relationship Type="http://schemas.openxmlformats.org/officeDocument/2006/relationships/slide" Target="/ppt/slides/slide7.xml" Id="R82fc9bc0dbf2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e66e411b245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ff47c964f48c6" /><Relationship Type="http://schemas.openxmlformats.org/officeDocument/2006/relationships/theme" Target="/ppt/slideMasters/theme/theme1.xml" Id="Ra853205397854c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9ff47c964f48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3d1a472fb4e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f4b2f5bb14e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15d1a763441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36ffdaba94f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ba863c6fe48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58c2411e24f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3121c91fd4d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MEA MEGALODON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MEA MEGALODON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−868 157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570 635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REDWAN EBRAHIM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921 679 424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