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922b7c4f0a45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09369c529840cc"/>
  </p:sldMasterIdLst>
  <p:sldIdLst>
    <p:sldId xmlns:r="http://schemas.openxmlformats.org/officeDocument/2006/relationships" id="256" r:id="Rec7f91806dcf4e80"/>
    <p:sldId xmlns:r="http://schemas.openxmlformats.org/officeDocument/2006/relationships" id="257" r:id="R12634b2681b348bb"/>
    <p:sldId xmlns:r="http://schemas.openxmlformats.org/officeDocument/2006/relationships" id="258" r:id="Rbfd64eea2e074ede"/>
    <p:sldId xmlns:r="http://schemas.openxmlformats.org/officeDocument/2006/relationships" id="259" r:id="R26f0847563484a63"/>
    <p:sldId xmlns:r="http://schemas.openxmlformats.org/officeDocument/2006/relationships" id="260" r:id="R0f4a6c7d565b49a4"/>
    <p:sldId xmlns:r="http://schemas.openxmlformats.org/officeDocument/2006/relationships" id="261" r:id="Rfe7bc9f513fe42d2"/>
    <p:sldId xmlns:r="http://schemas.openxmlformats.org/officeDocument/2006/relationships" id="262" r:id="R08df46ab4e5d4f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9369c529840cc" /><Relationship Type="http://schemas.openxmlformats.org/officeDocument/2006/relationships/slide" Target="/ppt/slides/slide1.xml" Id="Rec7f91806dcf4e80" /><Relationship Type="http://schemas.openxmlformats.org/officeDocument/2006/relationships/slide" Target="/ppt/slides/slide2.xml" Id="R12634b2681b348bb" /><Relationship Type="http://schemas.openxmlformats.org/officeDocument/2006/relationships/slide" Target="/ppt/slides/slide3.xml" Id="Rbfd64eea2e074ede" /><Relationship Type="http://schemas.openxmlformats.org/officeDocument/2006/relationships/slide" Target="/ppt/slides/slide4.xml" Id="R26f0847563484a63" /><Relationship Type="http://schemas.openxmlformats.org/officeDocument/2006/relationships/slide" Target="/ppt/slides/slide5.xml" Id="R0f4a6c7d565b49a4" /><Relationship Type="http://schemas.openxmlformats.org/officeDocument/2006/relationships/slide" Target="/ppt/slides/slide6.xml" Id="Rfe7bc9f513fe42d2" /><Relationship Type="http://schemas.openxmlformats.org/officeDocument/2006/relationships/slide" Target="/ppt/slides/slide7.xml" Id="R08df46ab4e5d4f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0451d6e1fa42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1039d50e74f5f" /><Relationship Type="http://schemas.openxmlformats.org/officeDocument/2006/relationships/theme" Target="/ppt/slideMasters/theme/theme1.xml" Id="R2cf5378dbe54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a1039d50e7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f870a69f7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9242ff6a5404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8199dcd31142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ab0ec6efe45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39708cd5a04c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4278374949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59c1097575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TOUCH OF HEAVEN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TOUCH OF HEAVEN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−130 176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−130 651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211 539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BPE BYGG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 Svensens vei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kjetiltheide@outlook.com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921 677 154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TOUCH OF HEAVEN AS</a:t>
            </a:r>
          </a:p>
        </p:txBody>
      </p:sp>
    </p:spTree>
  </p:cSld>
  <p:clrMapOvr>
    <a:masterClrMapping xmlns:a="http://schemas.openxmlformats.org/drawingml/2006/main"/>
  </p:clrMapOvr>
</p:sld>
</file>