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b224cd455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c97457eab4532"/>
  </p:sldMasterIdLst>
  <p:sldIdLst>
    <p:sldId xmlns:r="http://schemas.openxmlformats.org/officeDocument/2006/relationships" id="256" r:id="R2f8c4afac3734509"/>
    <p:sldId xmlns:r="http://schemas.openxmlformats.org/officeDocument/2006/relationships" id="257" r:id="R148f29678f9743c1"/>
    <p:sldId xmlns:r="http://schemas.openxmlformats.org/officeDocument/2006/relationships" id="258" r:id="R444b7fea65bb47c0"/>
    <p:sldId xmlns:r="http://schemas.openxmlformats.org/officeDocument/2006/relationships" id="259" r:id="R154b22053b534f97"/>
    <p:sldId xmlns:r="http://schemas.openxmlformats.org/officeDocument/2006/relationships" id="260" r:id="R97a1085bd43d48f5"/>
    <p:sldId xmlns:r="http://schemas.openxmlformats.org/officeDocument/2006/relationships" id="261" r:id="R31cfac48c9a64e9d"/>
    <p:sldId xmlns:r="http://schemas.openxmlformats.org/officeDocument/2006/relationships" id="262" r:id="R2d39837f7ce847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c97457eab4532" /><Relationship Type="http://schemas.openxmlformats.org/officeDocument/2006/relationships/slide" Target="/ppt/slides/slide1.xml" Id="R2f8c4afac3734509" /><Relationship Type="http://schemas.openxmlformats.org/officeDocument/2006/relationships/slide" Target="/ppt/slides/slide2.xml" Id="R148f29678f9743c1" /><Relationship Type="http://schemas.openxmlformats.org/officeDocument/2006/relationships/slide" Target="/ppt/slides/slide3.xml" Id="R444b7fea65bb47c0" /><Relationship Type="http://schemas.openxmlformats.org/officeDocument/2006/relationships/slide" Target="/ppt/slides/slide4.xml" Id="R154b22053b534f97" /><Relationship Type="http://schemas.openxmlformats.org/officeDocument/2006/relationships/slide" Target="/ppt/slides/slide5.xml" Id="R97a1085bd43d48f5" /><Relationship Type="http://schemas.openxmlformats.org/officeDocument/2006/relationships/slide" Target="/ppt/slides/slide6.xml" Id="R31cfac48c9a64e9d" /><Relationship Type="http://schemas.openxmlformats.org/officeDocument/2006/relationships/slide" Target="/ppt/slides/slide7.xml" Id="R2d39837f7ce847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df80feda5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edd5e034c4629" /><Relationship Type="http://schemas.openxmlformats.org/officeDocument/2006/relationships/theme" Target="/ppt/slideMasters/theme/theme1.xml" Id="Rc2d0aa1cbf04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edd5e034c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2507ec8f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6e65ff0e9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d49badae4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e2cd2c585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6a5dc796b4d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2a5fb5bd43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2ede4c15c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JC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JC REKNESKAP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1 580 127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304 670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1 342 125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1 696 148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JAN NORMANN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METTE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4091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921 675 437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 REKNESKAP AS</a:t>
            </a:r>
          </a:p>
        </p:txBody>
      </p:sp>
    </p:spTree>
  </p:cSld>
  <p:clrMapOvr>
    <a:masterClrMapping xmlns:a="http://schemas.openxmlformats.org/drawingml/2006/main"/>
  </p:clrMapOvr>
</p:sld>
</file>