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208915209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77f67547741de"/>
  </p:sldMasterIdLst>
  <p:sldIdLst>
    <p:sldId xmlns:r="http://schemas.openxmlformats.org/officeDocument/2006/relationships" id="256" r:id="Rc067060909e44028"/>
    <p:sldId xmlns:r="http://schemas.openxmlformats.org/officeDocument/2006/relationships" id="257" r:id="Ree4e524f562e4c30"/>
    <p:sldId xmlns:r="http://schemas.openxmlformats.org/officeDocument/2006/relationships" id="258" r:id="R4ee460063d8043ea"/>
    <p:sldId xmlns:r="http://schemas.openxmlformats.org/officeDocument/2006/relationships" id="259" r:id="R248ed2eee9864cf5"/>
    <p:sldId xmlns:r="http://schemas.openxmlformats.org/officeDocument/2006/relationships" id="260" r:id="Rae2fbd0bc7ca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77f67547741de" /><Relationship Type="http://schemas.openxmlformats.org/officeDocument/2006/relationships/slide" Target="/ppt/slides/slide1.xml" Id="Rc067060909e44028" /><Relationship Type="http://schemas.openxmlformats.org/officeDocument/2006/relationships/slide" Target="/ppt/slides/slide2.xml" Id="Ree4e524f562e4c30" /><Relationship Type="http://schemas.openxmlformats.org/officeDocument/2006/relationships/slide" Target="/ppt/slides/slide3.xml" Id="R4ee460063d8043ea" /><Relationship Type="http://schemas.openxmlformats.org/officeDocument/2006/relationships/slide" Target="/ppt/slides/slide4.xml" Id="R248ed2eee9864cf5" /><Relationship Type="http://schemas.openxmlformats.org/officeDocument/2006/relationships/slide" Target="/ppt/slides/slide5.xml" Id="Rae2fbd0bc7ca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751c79b32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cbe52811e4cd1" /><Relationship Type="http://schemas.openxmlformats.org/officeDocument/2006/relationships/theme" Target="/ppt/slideMasters/theme/theme1.xml" Id="R9c3feb757faf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cbe52811e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a6d1f87b6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1fa2eef2d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3020638c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c72c449c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96fadd23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HAGE-GARTNER-ENTREPRENØR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HAGE-GARTNER-ENTREPRENØR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HAGE-GARTNER-ENTREPRENØR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HAGE-GARTNER-ENTREPRENØR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HAGE-GARTNER-ENTREPRENØR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HAGE-GARTNER-ENTREPRENØR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921 674 813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HAGE-GARTNER-ENTREPRENØR AS</a:t>
            </a:r>
          </a:p>
        </p:txBody>
      </p:sp>
    </p:spTree>
  </p:cSld>
  <p:clrMapOvr>
    <a:masterClrMapping xmlns:a="http://schemas.openxmlformats.org/drawingml/2006/main"/>
  </p:clrMapOvr>
</p:sld>
</file>