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de16a837d49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d4055747e4a9b"/>
  </p:sldMasterIdLst>
  <p:sldIdLst>
    <p:sldId xmlns:r="http://schemas.openxmlformats.org/officeDocument/2006/relationships" id="256" r:id="R45f48a783bd343b4"/>
    <p:sldId xmlns:r="http://schemas.openxmlformats.org/officeDocument/2006/relationships" id="257" r:id="Rc6eaa71ba6a54b25"/>
    <p:sldId xmlns:r="http://schemas.openxmlformats.org/officeDocument/2006/relationships" id="258" r:id="R0c8866be6bbb4921"/>
    <p:sldId xmlns:r="http://schemas.openxmlformats.org/officeDocument/2006/relationships" id="259" r:id="R92f78c6221fc4538"/>
    <p:sldId xmlns:r="http://schemas.openxmlformats.org/officeDocument/2006/relationships" id="260" r:id="R1a446d95954c455b"/>
    <p:sldId xmlns:r="http://schemas.openxmlformats.org/officeDocument/2006/relationships" id="261" r:id="Red5ffc13c1074faf"/>
    <p:sldId xmlns:r="http://schemas.openxmlformats.org/officeDocument/2006/relationships" id="262" r:id="R757f18e845fa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d4055747e4a9b" /><Relationship Type="http://schemas.openxmlformats.org/officeDocument/2006/relationships/slide" Target="/ppt/slides/slide1.xml" Id="R45f48a783bd343b4" /><Relationship Type="http://schemas.openxmlformats.org/officeDocument/2006/relationships/slide" Target="/ppt/slides/slide2.xml" Id="Rc6eaa71ba6a54b25" /><Relationship Type="http://schemas.openxmlformats.org/officeDocument/2006/relationships/slide" Target="/ppt/slides/slide3.xml" Id="R0c8866be6bbb4921" /><Relationship Type="http://schemas.openxmlformats.org/officeDocument/2006/relationships/slide" Target="/ppt/slides/slide4.xml" Id="R92f78c6221fc4538" /><Relationship Type="http://schemas.openxmlformats.org/officeDocument/2006/relationships/slide" Target="/ppt/slides/slide5.xml" Id="R1a446d95954c455b" /><Relationship Type="http://schemas.openxmlformats.org/officeDocument/2006/relationships/slide" Target="/ppt/slides/slide6.xml" Id="Red5ffc13c1074faf" /><Relationship Type="http://schemas.openxmlformats.org/officeDocument/2006/relationships/slide" Target="/ppt/slides/slide7.xml" Id="R757f18e845fa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0e5e279c0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834d707c8467c" /><Relationship Type="http://schemas.openxmlformats.org/officeDocument/2006/relationships/theme" Target="/ppt/slideMasters/theme/theme1.xml" Id="Rff1ecb4635a2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1834d707c8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a60e218f0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808193c55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675657b35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57dd5dcb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c08c0b198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6378e5af49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653645cd9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SKÅRER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 KAROSSERI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15 808 039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4 275 856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HUSSAIN MOHAMMAD ABDULLAH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HAREFALLET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