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fdc03a7aa749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7f35002d4446cb"/>
  </p:sldMasterIdLst>
  <p:sldIdLst>
    <p:sldId xmlns:r="http://schemas.openxmlformats.org/officeDocument/2006/relationships" id="256" r:id="R40b9850ab5b746d0"/>
    <p:sldId xmlns:r="http://schemas.openxmlformats.org/officeDocument/2006/relationships" id="257" r:id="R447028281b4a4317"/>
    <p:sldId xmlns:r="http://schemas.openxmlformats.org/officeDocument/2006/relationships" id="258" r:id="R6766f3937bbd440e"/>
    <p:sldId xmlns:r="http://schemas.openxmlformats.org/officeDocument/2006/relationships" id="259" r:id="R6dd4e6a4e0344443"/>
    <p:sldId xmlns:r="http://schemas.openxmlformats.org/officeDocument/2006/relationships" id="260" r:id="R434bb55f0162442f"/>
    <p:sldId xmlns:r="http://schemas.openxmlformats.org/officeDocument/2006/relationships" id="261" r:id="R2127a9f31f8b4d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7f35002d4446cb" /><Relationship Type="http://schemas.openxmlformats.org/officeDocument/2006/relationships/slide" Target="/ppt/slides/slide1.xml" Id="R40b9850ab5b746d0" /><Relationship Type="http://schemas.openxmlformats.org/officeDocument/2006/relationships/slide" Target="/ppt/slides/slide2.xml" Id="R447028281b4a4317" /><Relationship Type="http://schemas.openxmlformats.org/officeDocument/2006/relationships/slide" Target="/ppt/slides/slide3.xml" Id="R6766f3937bbd440e" /><Relationship Type="http://schemas.openxmlformats.org/officeDocument/2006/relationships/slide" Target="/ppt/slides/slide4.xml" Id="R6dd4e6a4e0344443" /><Relationship Type="http://schemas.openxmlformats.org/officeDocument/2006/relationships/slide" Target="/ppt/slides/slide5.xml" Id="R434bb55f0162442f" /><Relationship Type="http://schemas.openxmlformats.org/officeDocument/2006/relationships/slide" Target="/ppt/slides/slide6.xml" Id="R2127a9f31f8b4d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71957530354a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6b28ef6ff4b12" /><Relationship Type="http://schemas.openxmlformats.org/officeDocument/2006/relationships/theme" Target="/ppt/slideMasters/theme/theme1.xml" Id="R5f30ae39af5549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46b28ef6ff4b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f3dd7191347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4f4b594ba42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4a0598e224b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7188966bf41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285704a8d94d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56fc309594a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PKO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PKO HOLDING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KRISTIAN OLAISEN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 Kristian Olaisen, Bassengveien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921 674 074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PKO HOLDING AS</a:t>
            </a:r>
          </a:p>
        </p:txBody>
      </p:sp>
    </p:spTree>
  </p:cSld>
  <p:clrMapOvr>
    <a:masterClrMapping xmlns:a="http://schemas.openxmlformats.org/drawingml/2006/main"/>
  </p:clrMapOvr>
</p:sld>
</file>