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843ffa147644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2ca563ecd94ae6"/>
  </p:sldMasterIdLst>
  <p:sldIdLst>
    <p:sldId xmlns:r="http://schemas.openxmlformats.org/officeDocument/2006/relationships" id="256" r:id="R61f56dcc75f144ca"/>
    <p:sldId xmlns:r="http://schemas.openxmlformats.org/officeDocument/2006/relationships" id="257" r:id="Re05fc101959d430c"/>
    <p:sldId xmlns:r="http://schemas.openxmlformats.org/officeDocument/2006/relationships" id="258" r:id="R723d0bf3101b40c3"/>
    <p:sldId xmlns:r="http://schemas.openxmlformats.org/officeDocument/2006/relationships" id="259" r:id="Rda29fd4535d54d2d"/>
    <p:sldId xmlns:r="http://schemas.openxmlformats.org/officeDocument/2006/relationships" id="260" r:id="Re6f5aa86eab542cd"/>
    <p:sldId xmlns:r="http://schemas.openxmlformats.org/officeDocument/2006/relationships" id="261" r:id="Ra2de47d304cb47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ca563ecd94ae6" /><Relationship Type="http://schemas.openxmlformats.org/officeDocument/2006/relationships/slide" Target="/ppt/slides/slide1.xml" Id="R61f56dcc75f144ca" /><Relationship Type="http://schemas.openxmlformats.org/officeDocument/2006/relationships/slide" Target="/ppt/slides/slide2.xml" Id="Re05fc101959d430c" /><Relationship Type="http://schemas.openxmlformats.org/officeDocument/2006/relationships/slide" Target="/ppt/slides/slide3.xml" Id="R723d0bf3101b40c3" /><Relationship Type="http://schemas.openxmlformats.org/officeDocument/2006/relationships/slide" Target="/ppt/slides/slide4.xml" Id="Rda29fd4535d54d2d" /><Relationship Type="http://schemas.openxmlformats.org/officeDocument/2006/relationships/slide" Target="/ppt/slides/slide5.xml" Id="Re6f5aa86eab542cd" /><Relationship Type="http://schemas.openxmlformats.org/officeDocument/2006/relationships/slide" Target="/ppt/slides/slide6.xml" Id="Ra2de47d304cb47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20a5082274a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72669a5f24628" /><Relationship Type="http://schemas.openxmlformats.org/officeDocument/2006/relationships/theme" Target="/ppt/slideMasters/theme/theme1.xml" Id="R81c053d3605b48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672669a5f2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847cf027a4a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50c21db4d41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048228c0840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b5f8cc40c43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d0ef07d8e47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b3fe4b6f54c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ØSTMA KONSULENTTJENESTER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 KONSULENTTJENESTER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ØSTMA KONSULENTTJENESTER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 KONSULENTTJENESTER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 KONSULENTTJENESTER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 KONSULENTTJENESTER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 KONSULENTTJENESTER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921 672 489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 KONSULENTTJENESTER AS</a:t>
            </a:r>
          </a:p>
        </p:txBody>
      </p:sp>
    </p:spTree>
  </p:cSld>
  <p:clrMapOvr>
    <a:masterClrMapping xmlns:a="http://schemas.openxmlformats.org/drawingml/2006/main"/>
  </p:clrMapOvr>
</p:sld>
</file>