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130c2c701f42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69be7251784e81"/>
  </p:sldMasterIdLst>
  <p:sldIdLst>
    <p:sldId xmlns:r="http://schemas.openxmlformats.org/officeDocument/2006/relationships" id="256" r:id="Rc1b5843858d646da"/>
    <p:sldId xmlns:r="http://schemas.openxmlformats.org/officeDocument/2006/relationships" id="257" r:id="R8580e1cdf2d245ab"/>
    <p:sldId xmlns:r="http://schemas.openxmlformats.org/officeDocument/2006/relationships" id="258" r:id="R7517e32bd754498a"/>
    <p:sldId xmlns:r="http://schemas.openxmlformats.org/officeDocument/2006/relationships" id="259" r:id="R415ab02e23984ef4"/>
    <p:sldId xmlns:r="http://schemas.openxmlformats.org/officeDocument/2006/relationships" id="260" r:id="Rbeb1760e27554e72"/>
    <p:sldId xmlns:r="http://schemas.openxmlformats.org/officeDocument/2006/relationships" id="261" r:id="Rb7204a40ba6d47fb"/>
    <p:sldId xmlns:r="http://schemas.openxmlformats.org/officeDocument/2006/relationships" id="262" r:id="R5008e8c6dedd4f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9be7251784e81" /><Relationship Type="http://schemas.openxmlformats.org/officeDocument/2006/relationships/slide" Target="/ppt/slides/slide1.xml" Id="Rc1b5843858d646da" /><Relationship Type="http://schemas.openxmlformats.org/officeDocument/2006/relationships/slide" Target="/ppt/slides/slide2.xml" Id="R8580e1cdf2d245ab" /><Relationship Type="http://schemas.openxmlformats.org/officeDocument/2006/relationships/slide" Target="/ppt/slides/slide3.xml" Id="R7517e32bd754498a" /><Relationship Type="http://schemas.openxmlformats.org/officeDocument/2006/relationships/slide" Target="/ppt/slides/slide4.xml" Id="R415ab02e23984ef4" /><Relationship Type="http://schemas.openxmlformats.org/officeDocument/2006/relationships/slide" Target="/ppt/slides/slide5.xml" Id="Rbeb1760e27554e72" /><Relationship Type="http://schemas.openxmlformats.org/officeDocument/2006/relationships/slide" Target="/ppt/slides/slide6.xml" Id="Rb7204a40ba6d47fb" /><Relationship Type="http://schemas.openxmlformats.org/officeDocument/2006/relationships/slide" Target="/ppt/slides/slide7.xml" Id="R5008e8c6dedd4f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c7efb85ef4e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c6e78412c4304" /><Relationship Type="http://schemas.openxmlformats.org/officeDocument/2006/relationships/theme" Target="/ppt/slideMasters/theme/theme1.xml" Id="Rec46cf8ce33141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9c6e78412c43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10e8487fc49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b7b54423d45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9c4bb85144d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9d91af85a4e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600286da745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f17510da541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c25eb80474a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FAGSNEKKERN ROBERT HILSTAD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FAGSNEKKERN ROBERT HILSTAD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FAGSNEKKERN ROBERT HILSTAD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FAGSNEKKERN ROBERT HILSTAD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FAGSNEKKERN ROBERT HILSTAD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FAGSNEKKERN ROBERT HILSTAD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48 805 949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2 616 572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1 522 527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12 212 657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40 542 523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FAGSNEKKERN ROBERT HILSTAD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HILSTAD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M SOLLI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FAGSNEKKERN ROBERT HILSTAD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Robert Hilstad, Vikåsen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7054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921 669 259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FAGSNEKKERN ROBERT HILSTAD AS</a:t>
            </a:r>
          </a:p>
        </p:txBody>
      </p:sp>
    </p:spTree>
  </p:cSld>
  <p:clrMapOvr>
    <a:masterClrMapping xmlns:a="http://schemas.openxmlformats.org/drawingml/2006/main"/>
  </p:clrMapOvr>
</p:sld>
</file>