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885836bb0b24a5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7bee1bb3f8949d3"/>
  </p:sldMasterIdLst>
  <p:sldIdLst>
    <p:sldId xmlns:r="http://schemas.openxmlformats.org/officeDocument/2006/relationships" id="256" r:id="Rc591fdd912f344eb"/>
    <p:sldId xmlns:r="http://schemas.openxmlformats.org/officeDocument/2006/relationships" id="257" r:id="Rfe5e5a3914484f52"/>
    <p:sldId xmlns:r="http://schemas.openxmlformats.org/officeDocument/2006/relationships" id="258" r:id="R449b8785e3464054"/>
    <p:sldId xmlns:r="http://schemas.openxmlformats.org/officeDocument/2006/relationships" id="259" r:id="R4ec8c8061d724c1d"/>
    <p:sldId xmlns:r="http://schemas.openxmlformats.org/officeDocument/2006/relationships" id="260" r:id="Rabd2297f171e4445"/>
    <p:sldId xmlns:r="http://schemas.openxmlformats.org/officeDocument/2006/relationships" id="261" r:id="Rd8560e0665204eb2"/>
    <p:sldId xmlns:r="http://schemas.openxmlformats.org/officeDocument/2006/relationships" id="262" r:id="Rd725df7d5d984e1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bee1bb3f8949d3" /><Relationship Type="http://schemas.openxmlformats.org/officeDocument/2006/relationships/slide" Target="/ppt/slides/slide1.xml" Id="Rc591fdd912f344eb" /><Relationship Type="http://schemas.openxmlformats.org/officeDocument/2006/relationships/slide" Target="/ppt/slides/slide2.xml" Id="Rfe5e5a3914484f52" /><Relationship Type="http://schemas.openxmlformats.org/officeDocument/2006/relationships/slide" Target="/ppt/slides/slide3.xml" Id="R449b8785e3464054" /><Relationship Type="http://schemas.openxmlformats.org/officeDocument/2006/relationships/slide" Target="/ppt/slides/slide4.xml" Id="R4ec8c8061d724c1d" /><Relationship Type="http://schemas.openxmlformats.org/officeDocument/2006/relationships/slide" Target="/ppt/slides/slide5.xml" Id="Rabd2297f171e4445" /><Relationship Type="http://schemas.openxmlformats.org/officeDocument/2006/relationships/slide" Target="/ppt/slides/slide6.xml" Id="Rd8560e0665204eb2" /><Relationship Type="http://schemas.openxmlformats.org/officeDocument/2006/relationships/slide" Target="/ppt/slides/slide7.xml" Id="Rd725df7d5d984e1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3c5accb6284bb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6e14cdd0644f5b" /><Relationship Type="http://schemas.openxmlformats.org/officeDocument/2006/relationships/theme" Target="/ppt/slideMasters/theme/theme1.xml" Id="R6490f70bccab47b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96e14cdd0644f5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2cc126f96349d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939a00aed0467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382fdd2e3e40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4a776d312d404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94e1bad2fe405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a5045d14a34df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ae6bd3eed041d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YDALUS AVIATION CONSULTANTS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YDALUS AVIATION CONSULTANTS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YDALUS AVIATION CONSULTANTS AS ble etablert [år] og holder til i Hønefoss.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YDALUS AVIATION CONSULTANTS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YDALUS AVIATION CONSULTANTS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YDALUS AVIATION CONSULTANTS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488 293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412 696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322 430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483 636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582 530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YDALUS AVIATION CONSULTANTS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YDALUS MORTEN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YDALUS AVIATION CONSULTANTS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Morten Ydalus, Haga terrasse 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3514 Hønefoss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921 668 635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YDALUS AVIATION CONSULTANTS AS</a:t>
            </a:r>
          </a:p>
        </p:txBody>
      </p:sp>
    </p:spTree>
  </p:cSld>
  <p:clrMapOvr>
    <a:masterClrMapping xmlns:a="http://schemas.openxmlformats.org/drawingml/2006/main"/>
  </p:clrMapOvr>
</p:sld>
</file>