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d94f3e63e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a8e14a30c4ad1"/>
  </p:sldMasterIdLst>
  <p:sldIdLst>
    <p:sldId xmlns:r="http://schemas.openxmlformats.org/officeDocument/2006/relationships" id="256" r:id="R45c92505782d4895"/>
    <p:sldId xmlns:r="http://schemas.openxmlformats.org/officeDocument/2006/relationships" id="257" r:id="R2e3e1aa5a04f4e1b"/>
    <p:sldId xmlns:r="http://schemas.openxmlformats.org/officeDocument/2006/relationships" id="258" r:id="R976ba80fbd11468a"/>
    <p:sldId xmlns:r="http://schemas.openxmlformats.org/officeDocument/2006/relationships" id="259" r:id="R6c04373d3c034d8e"/>
    <p:sldId xmlns:r="http://schemas.openxmlformats.org/officeDocument/2006/relationships" id="260" r:id="Rf7c3774e0aac4139"/>
    <p:sldId xmlns:r="http://schemas.openxmlformats.org/officeDocument/2006/relationships" id="261" r:id="Rec519f0e4cb349f3"/>
    <p:sldId xmlns:r="http://schemas.openxmlformats.org/officeDocument/2006/relationships" id="262" r:id="R75ecec000a5f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a8e14a30c4ad1" /><Relationship Type="http://schemas.openxmlformats.org/officeDocument/2006/relationships/slide" Target="/ppt/slides/slide1.xml" Id="R45c92505782d4895" /><Relationship Type="http://schemas.openxmlformats.org/officeDocument/2006/relationships/slide" Target="/ppt/slides/slide2.xml" Id="R2e3e1aa5a04f4e1b" /><Relationship Type="http://schemas.openxmlformats.org/officeDocument/2006/relationships/slide" Target="/ppt/slides/slide3.xml" Id="R976ba80fbd11468a" /><Relationship Type="http://schemas.openxmlformats.org/officeDocument/2006/relationships/slide" Target="/ppt/slides/slide4.xml" Id="R6c04373d3c034d8e" /><Relationship Type="http://schemas.openxmlformats.org/officeDocument/2006/relationships/slide" Target="/ppt/slides/slide5.xml" Id="Rf7c3774e0aac4139" /><Relationship Type="http://schemas.openxmlformats.org/officeDocument/2006/relationships/slide" Target="/ppt/slides/slide6.xml" Id="Rec519f0e4cb349f3" /><Relationship Type="http://schemas.openxmlformats.org/officeDocument/2006/relationships/slide" Target="/ppt/slides/slide7.xml" Id="R75ecec000a5f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b6920a49f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c9858e5f4997" /><Relationship Type="http://schemas.openxmlformats.org/officeDocument/2006/relationships/theme" Target="/ppt/slideMasters/theme/theme1.xml" Id="R01a9f1b646d8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1c9858e5f49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31156c29c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24f2df0a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a708b10fa47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5b323498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38db31a9e48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f2d3d4b4846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53b3edfba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TPIP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TPIP AS ble etablert [år] og holder til i Vormedal.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STUVIK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Haugtunvegen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5545 Vormedal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921 667 078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TPIP AS</a:t>
            </a:r>
          </a:p>
        </p:txBody>
      </p:sp>
    </p:spTree>
  </p:cSld>
  <p:clrMapOvr>
    <a:masterClrMapping xmlns:a="http://schemas.openxmlformats.org/drawingml/2006/main"/>
  </p:clrMapOvr>
</p:sld>
</file>