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06721c9e534a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dc7bdc891c4c15"/>
  </p:sldMasterIdLst>
  <p:sldIdLst>
    <p:sldId xmlns:r="http://schemas.openxmlformats.org/officeDocument/2006/relationships" id="256" r:id="Rf7ca59438f55415e"/>
    <p:sldId xmlns:r="http://schemas.openxmlformats.org/officeDocument/2006/relationships" id="257" r:id="Rafb4696f6db442ac"/>
    <p:sldId xmlns:r="http://schemas.openxmlformats.org/officeDocument/2006/relationships" id="258" r:id="Rd6c81639ce2246c9"/>
    <p:sldId xmlns:r="http://schemas.openxmlformats.org/officeDocument/2006/relationships" id="259" r:id="R166bb9554bf64160"/>
    <p:sldId xmlns:r="http://schemas.openxmlformats.org/officeDocument/2006/relationships" id="260" r:id="Rd76598020f864545"/>
    <p:sldId xmlns:r="http://schemas.openxmlformats.org/officeDocument/2006/relationships" id="261" r:id="Rd2a6d5670b324c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c7bdc891c4c15" /><Relationship Type="http://schemas.openxmlformats.org/officeDocument/2006/relationships/slide" Target="/ppt/slides/slide1.xml" Id="Rf7ca59438f55415e" /><Relationship Type="http://schemas.openxmlformats.org/officeDocument/2006/relationships/slide" Target="/ppt/slides/slide2.xml" Id="Rafb4696f6db442ac" /><Relationship Type="http://schemas.openxmlformats.org/officeDocument/2006/relationships/slide" Target="/ppt/slides/slide3.xml" Id="Rd6c81639ce2246c9" /><Relationship Type="http://schemas.openxmlformats.org/officeDocument/2006/relationships/slide" Target="/ppt/slides/slide4.xml" Id="R166bb9554bf64160" /><Relationship Type="http://schemas.openxmlformats.org/officeDocument/2006/relationships/slide" Target="/ppt/slides/slide5.xml" Id="Rd76598020f864545" /><Relationship Type="http://schemas.openxmlformats.org/officeDocument/2006/relationships/slide" Target="/ppt/slides/slide6.xml" Id="Rd2a6d5670b324c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95dd3df4f46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1899be4684971" /><Relationship Type="http://schemas.openxmlformats.org/officeDocument/2006/relationships/theme" Target="/ppt/slideMasters/theme/theme1.xml" Id="R8a9812fa1d3f4f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d1899be46849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ad1134d164f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d72a5985343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56ba659264f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7f3578d3d40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49ba91e2b46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a1be6266b40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BJØRKLUND-HOLDING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BJØRKLUND-HOLDING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BJØRKLUND-HOLDING AS ble etablert [år] og holder til i Bjørnevatn.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BJØRKLUND-HOLDING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BJØRKLUND-HOLDING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BJØRKLUND-HOLDING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MIKAEL BJØRKLUND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BJØRKLUND-HOLDING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Grevens veg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Bjørnevatn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921 666 802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BJØRKLUND-HOLDING AS</a:t>
            </a:r>
          </a:p>
        </p:txBody>
      </p:sp>
    </p:spTree>
  </p:cSld>
  <p:clrMapOvr>
    <a:masterClrMapping xmlns:a="http://schemas.openxmlformats.org/drawingml/2006/main"/>
  </p:clrMapOvr>
</p:sld>
</file>