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5c59c251e643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a63b182e94414"/>
  </p:sldMasterIdLst>
  <p:sldIdLst>
    <p:sldId xmlns:r="http://schemas.openxmlformats.org/officeDocument/2006/relationships" id="256" r:id="R16720fe6b9af4501"/>
    <p:sldId xmlns:r="http://schemas.openxmlformats.org/officeDocument/2006/relationships" id="257" r:id="Rbe4e0b97ac3b4c0f"/>
    <p:sldId xmlns:r="http://schemas.openxmlformats.org/officeDocument/2006/relationships" id="258" r:id="Re0ba2e86be594548"/>
    <p:sldId xmlns:r="http://schemas.openxmlformats.org/officeDocument/2006/relationships" id="259" r:id="R55d5f9653e064996"/>
    <p:sldId xmlns:r="http://schemas.openxmlformats.org/officeDocument/2006/relationships" id="260" r:id="Rdf33075afa4348c9"/>
    <p:sldId xmlns:r="http://schemas.openxmlformats.org/officeDocument/2006/relationships" id="261" r:id="R5c1f4956a467413a"/>
    <p:sldId xmlns:r="http://schemas.openxmlformats.org/officeDocument/2006/relationships" id="262" r:id="R7111a48315aa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a63b182e94414" /><Relationship Type="http://schemas.openxmlformats.org/officeDocument/2006/relationships/slide" Target="/ppt/slides/slide1.xml" Id="R16720fe6b9af4501" /><Relationship Type="http://schemas.openxmlformats.org/officeDocument/2006/relationships/slide" Target="/ppt/slides/slide2.xml" Id="Rbe4e0b97ac3b4c0f" /><Relationship Type="http://schemas.openxmlformats.org/officeDocument/2006/relationships/slide" Target="/ppt/slides/slide3.xml" Id="Re0ba2e86be594548" /><Relationship Type="http://schemas.openxmlformats.org/officeDocument/2006/relationships/slide" Target="/ppt/slides/slide4.xml" Id="R55d5f9653e064996" /><Relationship Type="http://schemas.openxmlformats.org/officeDocument/2006/relationships/slide" Target="/ppt/slides/slide5.xml" Id="Rdf33075afa4348c9" /><Relationship Type="http://schemas.openxmlformats.org/officeDocument/2006/relationships/slide" Target="/ppt/slides/slide6.xml" Id="R5c1f4956a467413a" /><Relationship Type="http://schemas.openxmlformats.org/officeDocument/2006/relationships/slide" Target="/ppt/slides/slide7.xml" Id="R7111a48315aa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59d3001b7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873155e8d4ff8" /><Relationship Type="http://schemas.openxmlformats.org/officeDocument/2006/relationships/theme" Target="/ppt/slideMasters/theme/theme1.xml" Id="R64b121c6eb90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873155e8d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60cf94378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c262bf311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65b406239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83df48fa2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e4e9bdd80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9112531eb4e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b4eea91f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VASET SKIHEISER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VASET SKIHEISER EIENDOM AS ble etablert [år] og holder til i Røn.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6 201 361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OLAV BRENNA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Panoramavegen 1056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2960 Røn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921 661 959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VASET SKIHEISER EIENDOM AS</a:t>
            </a:r>
          </a:p>
        </p:txBody>
      </p:sp>
    </p:spTree>
  </p:cSld>
  <p:clrMapOvr>
    <a:masterClrMapping xmlns:a="http://schemas.openxmlformats.org/drawingml/2006/main"/>
  </p:clrMapOvr>
</p:sld>
</file>