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2b702fd18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a67be6628466f"/>
  </p:sldMasterIdLst>
  <p:sldIdLst>
    <p:sldId xmlns:r="http://schemas.openxmlformats.org/officeDocument/2006/relationships" id="256" r:id="R5fb125b6e736417b"/>
    <p:sldId xmlns:r="http://schemas.openxmlformats.org/officeDocument/2006/relationships" id="257" r:id="R28f4727adbd44f5f"/>
    <p:sldId xmlns:r="http://schemas.openxmlformats.org/officeDocument/2006/relationships" id="258" r:id="Rf6b89b96f5c5475d"/>
    <p:sldId xmlns:r="http://schemas.openxmlformats.org/officeDocument/2006/relationships" id="259" r:id="Rcd348562bbb84bf8"/>
    <p:sldId xmlns:r="http://schemas.openxmlformats.org/officeDocument/2006/relationships" id="260" r:id="R15cef3a818c745be"/>
    <p:sldId xmlns:r="http://schemas.openxmlformats.org/officeDocument/2006/relationships" id="261" r:id="Rfd9e23064faa4b3b"/>
    <p:sldId xmlns:r="http://schemas.openxmlformats.org/officeDocument/2006/relationships" id="262" r:id="R3978047aa151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a67be6628466f" /><Relationship Type="http://schemas.openxmlformats.org/officeDocument/2006/relationships/slide" Target="/ppt/slides/slide1.xml" Id="R5fb125b6e736417b" /><Relationship Type="http://schemas.openxmlformats.org/officeDocument/2006/relationships/slide" Target="/ppt/slides/slide2.xml" Id="R28f4727adbd44f5f" /><Relationship Type="http://schemas.openxmlformats.org/officeDocument/2006/relationships/slide" Target="/ppt/slides/slide3.xml" Id="Rf6b89b96f5c5475d" /><Relationship Type="http://schemas.openxmlformats.org/officeDocument/2006/relationships/slide" Target="/ppt/slides/slide4.xml" Id="Rcd348562bbb84bf8" /><Relationship Type="http://schemas.openxmlformats.org/officeDocument/2006/relationships/slide" Target="/ppt/slides/slide5.xml" Id="R15cef3a818c745be" /><Relationship Type="http://schemas.openxmlformats.org/officeDocument/2006/relationships/slide" Target="/ppt/slides/slide6.xml" Id="Rfd9e23064faa4b3b" /><Relationship Type="http://schemas.openxmlformats.org/officeDocument/2006/relationships/slide" Target="/ppt/slides/slide7.xml" Id="R3978047aa151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ff0934f6e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3c224e51b4175" /><Relationship Type="http://schemas.openxmlformats.org/officeDocument/2006/relationships/theme" Target="/ppt/slideMasters/theme/theme1.xml" Id="Rc777ab4c0148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3c224e51b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d741c1e4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bd66ca34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cfef169f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b38f7f3a9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4ac4190584d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f4e1e5ca4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8893b4ac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GSF AMUNDSEN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GSF AMUNDSEN HOLDING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ANN-KRISTIN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Syrinveien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3408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921 661 851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GSF AMUNDSEN HOLDING AS</a:t>
            </a:r>
          </a:p>
        </p:txBody>
      </p:sp>
    </p:spTree>
  </p:cSld>
  <p:clrMapOvr>
    <a:masterClrMapping xmlns:a="http://schemas.openxmlformats.org/drawingml/2006/main"/>
  </p:clrMapOvr>
</p:sld>
</file>