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133a202bd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8d3b42c764403"/>
  </p:sldMasterIdLst>
  <p:sldIdLst>
    <p:sldId xmlns:r="http://schemas.openxmlformats.org/officeDocument/2006/relationships" id="256" r:id="R72c78605da054bb9"/>
    <p:sldId xmlns:r="http://schemas.openxmlformats.org/officeDocument/2006/relationships" id="257" r:id="R7813c50210584771"/>
    <p:sldId xmlns:r="http://schemas.openxmlformats.org/officeDocument/2006/relationships" id="258" r:id="R57aee796d68547bd"/>
    <p:sldId xmlns:r="http://schemas.openxmlformats.org/officeDocument/2006/relationships" id="259" r:id="R4ac06612c5f04d42"/>
    <p:sldId xmlns:r="http://schemas.openxmlformats.org/officeDocument/2006/relationships" id="260" r:id="Ra63b7e9df7b34759"/>
    <p:sldId xmlns:r="http://schemas.openxmlformats.org/officeDocument/2006/relationships" id="261" r:id="Rc0e21732e07f42a8"/>
    <p:sldId xmlns:r="http://schemas.openxmlformats.org/officeDocument/2006/relationships" id="262" r:id="R451fd9ba8fb34d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8d3b42c764403" /><Relationship Type="http://schemas.openxmlformats.org/officeDocument/2006/relationships/slide" Target="/ppt/slides/slide1.xml" Id="R72c78605da054bb9" /><Relationship Type="http://schemas.openxmlformats.org/officeDocument/2006/relationships/slide" Target="/ppt/slides/slide2.xml" Id="R7813c50210584771" /><Relationship Type="http://schemas.openxmlformats.org/officeDocument/2006/relationships/slide" Target="/ppt/slides/slide3.xml" Id="R57aee796d68547bd" /><Relationship Type="http://schemas.openxmlformats.org/officeDocument/2006/relationships/slide" Target="/ppt/slides/slide4.xml" Id="R4ac06612c5f04d42" /><Relationship Type="http://schemas.openxmlformats.org/officeDocument/2006/relationships/slide" Target="/ppt/slides/slide5.xml" Id="Ra63b7e9df7b34759" /><Relationship Type="http://schemas.openxmlformats.org/officeDocument/2006/relationships/slide" Target="/ppt/slides/slide6.xml" Id="Rc0e21732e07f42a8" /><Relationship Type="http://schemas.openxmlformats.org/officeDocument/2006/relationships/slide" Target="/ppt/slides/slide7.xml" Id="R451fd9ba8fb34d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07fe6df1e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762af6b844117" /><Relationship Type="http://schemas.openxmlformats.org/officeDocument/2006/relationships/theme" Target="/ppt/slideMasters/theme/theme1.xml" Id="Rae674e996274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762af6b84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e6815b2cf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175725952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dc1ea5b64c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2298fce3f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8b41f988a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1020421847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790e6af93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HIET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9 072 134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MÆLAND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GJØSTEIN MÆLAND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MÆLAND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MÆLAND SOMA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MÆLAND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921 660 979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HIET HOLDING AS</a:t>
            </a:r>
          </a:p>
        </p:txBody>
      </p:sp>
    </p:spTree>
  </p:cSld>
  <p:clrMapOvr>
    <a:masterClrMapping xmlns:a="http://schemas.openxmlformats.org/drawingml/2006/main"/>
  </p:clrMapOvr>
</p:sld>
</file>