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aa7719a62b747b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7e752de09574f51"/>
  </p:sldMasterIdLst>
  <p:sldIdLst>
    <p:sldId xmlns:r="http://schemas.openxmlformats.org/officeDocument/2006/relationships" id="256" r:id="Re813f852ea10400a"/>
    <p:sldId xmlns:r="http://schemas.openxmlformats.org/officeDocument/2006/relationships" id="257" r:id="R5c4ca62119aa49a1"/>
    <p:sldId xmlns:r="http://schemas.openxmlformats.org/officeDocument/2006/relationships" id="258" r:id="R6075e007e6d84979"/>
    <p:sldId xmlns:r="http://schemas.openxmlformats.org/officeDocument/2006/relationships" id="259" r:id="Rcc472c071d8642cc"/>
    <p:sldId xmlns:r="http://schemas.openxmlformats.org/officeDocument/2006/relationships" id="260" r:id="R88c52a83e89c4b56"/>
    <p:sldId xmlns:r="http://schemas.openxmlformats.org/officeDocument/2006/relationships" id="261" r:id="Rfc2a059109fb47ab"/>
    <p:sldId xmlns:r="http://schemas.openxmlformats.org/officeDocument/2006/relationships" id="262" r:id="Rcf1f322dc3fa435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7e752de09574f51" /><Relationship Type="http://schemas.openxmlformats.org/officeDocument/2006/relationships/slide" Target="/ppt/slides/slide1.xml" Id="Re813f852ea10400a" /><Relationship Type="http://schemas.openxmlformats.org/officeDocument/2006/relationships/slide" Target="/ppt/slides/slide2.xml" Id="R5c4ca62119aa49a1" /><Relationship Type="http://schemas.openxmlformats.org/officeDocument/2006/relationships/slide" Target="/ppt/slides/slide3.xml" Id="R6075e007e6d84979" /><Relationship Type="http://schemas.openxmlformats.org/officeDocument/2006/relationships/slide" Target="/ppt/slides/slide4.xml" Id="Rcc472c071d8642cc" /><Relationship Type="http://schemas.openxmlformats.org/officeDocument/2006/relationships/slide" Target="/ppt/slides/slide5.xml" Id="R88c52a83e89c4b56" /><Relationship Type="http://schemas.openxmlformats.org/officeDocument/2006/relationships/slide" Target="/ppt/slides/slide6.xml" Id="Rfc2a059109fb47ab" /><Relationship Type="http://schemas.openxmlformats.org/officeDocument/2006/relationships/slide" Target="/ppt/slides/slide7.xml" Id="Rcf1f322dc3fa435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ddfc8f0a3734dd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bb2c39c05b4aff" /><Relationship Type="http://schemas.openxmlformats.org/officeDocument/2006/relationships/theme" Target="/ppt/slideMasters/theme/theme1.xml" Id="Re9b8a5ce52794db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abb2c39c05b4af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da0fd8f93e4f7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f33cf45a1a453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3c1060a81b456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51fc42172c4f4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cb8572b3b34ab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dd6af79085426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8b90bab00640f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HIET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HIET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HIET HOLDING AS ble etablert [år] og holder til i Sola.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HIET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HIET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HIET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−99 213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523 005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8 666 490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9 072 134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HIET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MÆLAND TORBJØRN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MÆLAND BJØRN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MÆLAND HENRIETTE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MÆLAND MARIE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MÆLAND MIRIAM  –  20,0 %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HIET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Joavegen 48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4055 Sola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921 660 979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HIET HOLDING AS</a:t>
            </a:r>
          </a:p>
        </p:txBody>
      </p:sp>
    </p:spTree>
  </p:cSld>
  <p:clrMapOvr>
    <a:masterClrMapping xmlns:a="http://schemas.openxmlformats.org/drawingml/2006/main"/>
  </p:clrMapOvr>
</p:sld>
</file>