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415a64480741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9df99650444f18"/>
  </p:sldMasterIdLst>
  <p:sldIdLst>
    <p:sldId xmlns:r="http://schemas.openxmlformats.org/officeDocument/2006/relationships" id="256" r:id="Re9a40027fe3a47bf"/>
    <p:sldId xmlns:r="http://schemas.openxmlformats.org/officeDocument/2006/relationships" id="257" r:id="Ra4c0fdd344254f8e"/>
    <p:sldId xmlns:r="http://schemas.openxmlformats.org/officeDocument/2006/relationships" id="258" r:id="Re7b4b36b80e44010"/>
    <p:sldId xmlns:r="http://schemas.openxmlformats.org/officeDocument/2006/relationships" id="259" r:id="R99fc405f79d84f93"/>
    <p:sldId xmlns:r="http://schemas.openxmlformats.org/officeDocument/2006/relationships" id="260" r:id="R8be2d13a43e14f28"/>
    <p:sldId xmlns:r="http://schemas.openxmlformats.org/officeDocument/2006/relationships" id="261" r:id="Rf45773c1b2044a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df99650444f18" /><Relationship Type="http://schemas.openxmlformats.org/officeDocument/2006/relationships/slide" Target="/ppt/slides/slide1.xml" Id="Re9a40027fe3a47bf" /><Relationship Type="http://schemas.openxmlformats.org/officeDocument/2006/relationships/slide" Target="/ppt/slides/slide2.xml" Id="Ra4c0fdd344254f8e" /><Relationship Type="http://schemas.openxmlformats.org/officeDocument/2006/relationships/slide" Target="/ppt/slides/slide3.xml" Id="Re7b4b36b80e44010" /><Relationship Type="http://schemas.openxmlformats.org/officeDocument/2006/relationships/slide" Target="/ppt/slides/slide4.xml" Id="R99fc405f79d84f93" /><Relationship Type="http://schemas.openxmlformats.org/officeDocument/2006/relationships/slide" Target="/ppt/slides/slide5.xml" Id="R8be2d13a43e14f28" /><Relationship Type="http://schemas.openxmlformats.org/officeDocument/2006/relationships/slide" Target="/ppt/slides/slide6.xml" Id="Rf45773c1b2044a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1f8cc8ed8149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817cca04c47ce" /><Relationship Type="http://schemas.openxmlformats.org/officeDocument/2006/relationships/theme" Target="/ppt/slideMasters/theme/theme1.xml" Id="R3dd8c7f994c541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9817cca04c47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9fefbb29345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0e2d3a20542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4dd69b46047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20b776a0242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365020da34b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c2d535e2944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7 820 409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8 602 475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921 659 997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 HOLDING AS</a:t>
            </a:r>
          </a:p>
        </p:txBody>
      </p:sp>
    </p:spTree>
  </p:cSld>
  <p:clrMapOvr>
    <a:masterClrMapping xmlns:a="http://schemas.openxmlformats.org/drawingml/2006/main"/>
  </p:clrMapOvr>
</p:sld>
</file>