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6cab7be1f41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e60a3113d4d89"/>
  </p:sldMasterIdLst>
  <p:sldIdLst>
    <p:sldId xmlns:r="http://schemas.openxmlformats.org/officeDocument/2006/relationships" id="256" r:id="R3d6402d9f52740c1"/>
    <p:sldId xmlns:r="http://schemas.openxmlformats.org/officeDocument/2006/relationships" id="257" r:id="R1f0c53a90d534e6b"/>
    <p:sldId xmlns:r="http://schemas.openxmlformats.org/officeDocument/2006/relationships" id="258" r:id="R0162813ff97b45d0"/>
    <p:sldId xmlns:r="http://schemas.openxmlformats.org/officeDocument/2006/relationships" id="259" r:id="Ra25cb88255934756"/>
    <p:sldId xmlns:r="http://schemas.openxmlformats.org/officeDocument/2006/relationships" id="260" r:id="R05acce99d9f34d68"/>
    <p:sldId xmlns:r="http://schemas.openxmlformats.org/officeDocument/2006/relationships" id="261" r:id="R61706fb6aff5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e60a3113d4d89" /><Relationship Type="http://schemas.openxmlformats.org/officeDocument/2006/relationships/slide" Target="/ppt/slides/slide1.xml" Id="R3d6402d9f52740c1" /><Relationship Type="http://schemas.openxmlformats.org/officeDocument/2006/relationships/slide" Target="/ppt/slides/slide2.xml" Id="R1f0c53a90d534e6b" /><Relationship Type="http://schemas.openxmlformats.org/officeDocument/2006/relationships/slide" Target="/ppt/slides/slide3.xml" Id="R0162813ff97b45d0" /><Relationship Type="http://schemas.openxmlformats.org/officeDocument/2006/relationships/slide" Target="/ppt/slides/slide4.xml" Id="Ra25cb88255934756" /><Relationship Type="http://schemas.openxmlformats.org/officeDocument/2006/relationships/slide" Target="/ppt/slides/slide5.xml" Id="R05acce99d9f34d68" /><Relationship Type="http://schemas.openxmlformats.org/officeDocument/2006/relationships/slide" Target="/ppt/slides/slide6.xml" Id="R61706fb6aff5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bbe95c227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56383f0684fb0" /><Relationship Type="http://schemas.openxmlformats.org/officeDocument/2006/relationships/theme" Target="/ppt/slideMasters/theme/theme1.xml" Id="R92d12faa5c33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56383f0684f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97e88d0e247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f489069fb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07dbcba89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c6f972ee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18533fbd0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cf796e158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SKILLS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