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50a15f2435941c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ea02279316c42c8"/>
  </p:sldMasterIdLst>
  <p:sldIdLst>
    <p:sldId xmlns:r="http://schemas.openxmlformats.org/officeDocument/2006/relationships" id="256" r:id="R31da1ff4c29e44d4"/>
    <p:sldId xmlns:r="http://schemas.openxmlformats.org/officeDocument/2006/relationships" id="257" r:id="Re4a02a29106a4750"/>
    <p:sldId xmlns:r="http://schemas.openxmlformats.org/officeDocument/2006/relationships" id="258" r:id="Rbc67805077e64c74"/>
    <p:sldId xmlns:r="http://schemas.openxmlformats.org/officeDocument/2006/relationships" id="259" r:id="Re38c2a7f6ebe4bd6"/>
    <p:sldId xmlns:r="http://schemas.openxmlformats.org/officeDocument/2006/relationships" id="260" r:id="R6ce9155e76e84522"/>
    <p:sldId xmlns:r="http://schemas.openxmlformats.org/officeDocument/2006/relationships" id="261" r:id="R2c548d28e5b6463e"/>
    <p:sldId xmlns:r="http://schemas.openxmlformats.org/officeDocument/2006/relationships" id="262" r:id="R6ff3cad77661490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ea02279316c42c8" /><Relationship Type="http://schemas.openxmlformats.org/officeDocument/2006/relationships/slide" Target="/ppt/slides/slide1.xml" Id="R31da1ff4c29e44d4" /><Relationship Type="http://schemas.openxmlformats.org/officeDocument/2006/relationships/slide" Target="/ppt/slides/slide2.xml" Id="Re4a02a29106a4750" /><Relationship Type="http://schemas.openxmlformats.org/officeDocument/2006/relationships/slide" Target="/ppt/slides/slide3.xml" Id="Rbc67805077e64c74" /><Relationship Type="http://schemas.openxmlformats.org/officeDocument/2006/relationships/slide" Target="/ppt/slides/slide4.xml" Id="Re38c2a7f6ebe4bd6" /><Relationship Type="http://schemas.openxmlformats.org/officeDocument/2006/relationships/slide" Target="/ppt/slides/slide5.xml" Id="R6ce9155e76e84522" /><Relationship Type="http://schemas.openxmlformats.org/officeDocument/2006/relationships/slide" Target="/ppt/slides/slide6.xml" Id="R2c548d28e5b6463e" /><Relationship Type="http://schemas.openxmlformats.org/officeDocument/2006/relationships/slide" Target="/ppt/slides/slide7.xml" Id="R6ff3cad77661490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2ecd54ccf9449f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da0ef86d764954" /><Relationship Type="http://schemas.openxmlformats.org/officeDocument/2006/relationships/theme" Target="/ppt/slideMasters/theme/theme1.xml" Id="R438bf2ace3e44ad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9da0ef86d76495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ac8e234100420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33c70980d74c6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c61503a7ef46d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dfb924d29f4f6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23ffcfbc48423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c19bf2bc8c453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18f97088504c2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WILLIKSEN FORVALTNING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WILLIKSEN FORVALTNING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WILLIKSEN FORVALTNING AS ble etablert [år] og holder til i Rørvik.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WILLIKSEN FORVALTNING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WILLIKSEN FORVALTNING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WILLIKSEN FORVALTNING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43 820 547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−4 175 526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22 172 038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1 573 498 160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2 424 394 343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WILLIKSEN FORVALTNING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NILS WILLIKSEN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WILLIKSEN FORVALTNING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Marøyvegen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7900 Rørvik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921 654 863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WILLIKSEN FORVALTNING AS</a:t>
            </a:r>
          </a:p>
        </p:txBody>
      </p:sp>
    </p:spTree>
  </p:cSld>
  <p:clrMapOvr>
    <a:masterClrMapping xmlns:a="http://schemas.openxmlformats.org/drawingml/2006/main"/>
  </p:clrMapOvr>
</p:sld>
</file>