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48450f5d2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6cc014911a436d"/>
  </p:sldMasterIdLst>
  <p:sldIdLst>
    <p:sldId xmlns:r="http://schemas.openxmlformats.org/officeDocument/2006/relationships" id="256" r:id="Re40085c0085244d8"/>
    <p:sldId xmlns:r="http://schemas.openxmlformats.org/officeDocument/2006/relationships" id="257" r:id="R3910928da4f54384"/>
    <p:sldId xmlns:r="http://schemas.openxmlformats.org/officeDocument/2006/relationships" id="258" r:id="Rdf1da18e27ea4937"/>
    <p:sldId xmlns:r="http://schemas.openxmlformats.org/officeDocument/2006/relationships" id="259" r:id="Rcd3673fc444d481a"/>
    <p:sldId xmlns:r="http://schemas.openxmlformats.org/officeDocument/2006/relationships" id="260" r:id="R442b10fccd7c48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cc014911a436d" /><Relationship Type="http://schemas.openxmlformats.org/officeDocument/2006/relationships/slide" Target="/ppt/slides/slide1.xml" Id="Re40085c0085244d8" /><Relationship Type="http://schemas.openxmlformats.org/officeDocument/2006/relationships/slide" Target="/ppt/slides/slide2.xml" Id="R3910928da4f54384" /><Relationship Type="http://schemas.openxmlformats.org/officeDocument/2006/relationships/slide" Target="/ppt/slides/slide3.xml" Id="Rdf1da18e27ea4937" /><Relationship Type="http://schemas.openxmlformats.org/officeDocument/2006/relationships/slide" Target="/ppt/slides/slide4.xml" Id="Rcd3673fc444d481a" /><Relationship Type="http://schemas.openxmlformats.org/officeDocument/2006/relationships/slide" Target="/ppt/slides/slide5.xml" Id="R442b10fccd7c48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c34a0c936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19e8c20c4b3e" /><Relationship Type="http://schemas.openxmlformats.org/officeDocument/2006/relationships/theme" Target="/ppt/slideMasters/theme/theme1.xml" Id="R2541c0a45609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319e8c20c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87dc0d126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cd4daa403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a6085f2b5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23db8b2f0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f8687e7c6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ÆRREMULIG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ÆRREMULIG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ÆRREMULIG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ÆRREMULIG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ÆRREMULIG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ÆRREMULIG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921 653 980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ÆRREMULIG AS</a:t>
            </a:r>
          </a:p>
        </p:txBody>
      </p:sp>
    </p:spTree>
  </p:cSld>
  <p:clrMapOvr>
    <a:masterClrMapping xmlns:a="http://schemas.openxmlformats.org/drawingml/2006/main"/>
  </p:clrMapOvr>
</p:sld>
</file>