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a2649e209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1140c0cb624cf1"/>
  </p:sldMasterIdLst>
  <p:sldIdLst>
    <p:sldId xmlns:r="http://schemas.openxmlformats.org/officeDocument/2006/relationships" id="256" r:id="Reb045d5c6f234362"/>
    <p:sldId xmlns:r="http://schemas.openxmlformats.org/officeDocument/2006/relationships" id="257" r:id="Rdb7a1383fcc7478c"/>
    <p:sldId xmlns:r="http://schemas.openxmlformats.org/officeDocument/2006/relationships" id="258" r:id="R42bbc381cd5e43de"/>
    <p:sldId xmlns:r="http://schemas.openxmlformats.org/officeDocument/2006/relationships" id="259" r:id="Rf4e802ed50494b35"/>
    <p:sldId xmlns:r="http://schemas.openxmlformats.org/officeDocument/2006/relationships" id="260" r:id="Rb407131fcd824a06"/>
    <p:sldId xmlns:r="http://schemas.openxmlformats.org/officeDocument/2006/relationships" id="261" r:id="R7d33d0b7e41748d2"/>
    <p:sldId xmlns:r="http://schemas.openxmlformats.org/officeDocument/2006/relationships" id="262" r:id="R36e99ab67160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140c0cb624cf1" /><Relationship Type="http://schemas.openxmlformats.org/officeDocument/2006/relationships/slide" Target="/ppt/slides/slide1.xml" Id="Reb045d5c6f234362" /><Relationship Type="http://schemas.openxmlformats.org/officeDocument/2006/relationships/slide" Target="/ppt/slides/slide2.xml" Id="Rdb7a1383fcc7478c" /><Relationship Type="http://schemas.openxmlformats.org/officeDocument/2006/relationships/slide" Target="/ppt/slides/slide3.xml" Id="R42bbc381cd5e43de" /><Relationship Type="http://schemas.openxmlformats.org/officeDocument/2006/relationships/slide" Target="/ppt/slides/slide4.xml" Id="Rf4e802ed50494b35" /><Relationship Type="http://schemas.openxmlformats.org/officeDocument/2006/relationships/slide" Target="/ppt/slides/slide5.xml" Id="Rb407131fcd824a06" /><Relationship Type="http://schemas.openxmlformats.org/officeDocument/2006/relationships/slide" Target="/ppt/slides/slide6.xml" Id="R7d33d0b7e41748d2" /><Relationship Type="http://schemas.openxmlformats.org/officeDocument/2006/relationships/slide" Target="/ppt/slides/slide7.xml" Id="R36e99ab67160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5342ae829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2a43e308e452e" /><Relationship Type="http://schemas.openxmlformats.org/officeDocument/2006/relationships/theme" Target="/ppt/slideMasters/theme/theme1.xml" Id="R548a8633210f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2a43e308e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a49b24a94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993fbb38941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ddf4a0c0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cc8ec3a1d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baaebeb334c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dd64fcf41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22996577149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SKJÆVELAND GRUPPEN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GRUPPEN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46 339 849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137 814 220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Vagleskogveien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921 649 045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GRUPPEN HOLDING AS</a:t>
            </a:r>
          </a:p>
        </p:txBody>
      </p:sp>
    </p:spTree>
  </p:cSld>
  <p:clrMapOvr>
    <a:masterClrMapping xmlns:a="http://schemas.openxmlformats.org/drawingml/2006/main"/>
  </p:clrMapOvr>
</p:sld>
</file>