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ccab87643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a7a750c5d4ec6"/>
  </p:sldMasterIdLst>
  <p:sldIdLst>
    <p:sldId xmlns:r="http://schemas.openxmlformats.org/officeDocument/2006/relationships" id="256" r:id="R7e6cca2afba74878"/>
    <p:sldId xmlns:r="http://schemas.openxmlformats.org/officeDocument/2006/relationships" id="257" r:id="R9103872e7c6d4504"/>
    <p:sldId xmlns:r="http://schemas.openxmlformats.org/officeDocument/2006/relationships" id="258" r:id="R0ff854115ba64a02"/>
    <p:sldId xmlns:r="http://schemas.openxmlformats.org/officeDocument/2006/relationships" id="259" r:id="Rff572b6d4f5c422c"/>
    <p:sldId xmlns:r="http://schemas.openxmlformats.org/officeDocument/2006/relationships" id="260" r:id="R4d65117cd3734b41"/>
    <p:sldId xmlns:r="http://schemas.openxmlformats.org/officeDocument/2006/relationships" id="261" r:id="R28ee6500e5794716"/>
    <p:sldId xmlns:r="http://schemas.openxmlformats.org/officeDocument/2006/relationships" id="262" r:id="R1b7fcbefd1b0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a7a750c5d4ec6" /><Relationship Type="http://schemas.openxmlformats.org/officeDocument/2006/relationships/slide" Target="/ppt/slides/slide1.xml" Id="R7e6cca2afba74878" /><Relationship Type="http://schemas.openxmlformats.org/officeDocument/2006/relationships/slide" Target="/ppt/slides/slide2.xml" Id="R9103872e7c6d4504" /><Relationship Type="http://schemas.openxmlformats.org/officeDocument/2006/relationships/slide" Target="/ppt/slides/slide3.xml" Id="R0ff854115ba64a02" /><Relationship Type="http://schemas.openxmlformats.org/officeDocument/2006/relationships/slide" Target="/ppt/slides/slide4.xml" Id="Rff572b6d4f5c422c" /><Relationship Type="http://schemas.openxmlformats.org/officeDocument/2006/relationships/slide" Target="/ppt/slides/slide5.xml" Id="R4d65117cd3734b41" /><Relationship Type="http://schemas.openxmlformats.org/officeDocument/2006/relationships/slide" Target="/ppt/slides/slide6.xml" Id="R28ee6500e5794716" /><Relationship Type="http://schemas.openxmlformats.org/officeDocument/2006/relationships/slide" Target="/ppt/slides/slide7.xml" Id="R1b7fcbefd1b0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69814d16e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a271f6cc04d43" /><Relationship Type="http://schemas.openxmlformats.org/officeDocument/2006/relationships/theme" Target="/ppt/slideMasters/theme/theme1.xml" Id="Rf534fdade7d848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9a271f6cc04d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600afc61b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d2e8a7cd047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9bc17c8324e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94dbe227f44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8226305b1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8bc3d46df4f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8e1ff777c49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SKJETNE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SKJETNE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58 248 267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18 723 621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REDEVIL INVEST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BELIMA 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921 648 847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