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6f95c4e20c4e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7588658de745e4"/>
  </p:sldMasterIdLst>
  <p:sldIdLst>
    <p:sldId xmlns:r="http://schemas.openxmlformats.org/officeDocument/2006/relationships" id="256" r:id="Rf5c87820bcf34d05"/>
    <p:sldId xmlns:r="http://schemas.openxmlformats.org/officeDocument/2006/relationships" id="257" r:id="R1a8c3798f1e14256"/>
    <p:sldId xmlns:r="http://schemas.openxmlformats.org/officeDocument/2006/relationships" id="258" r:id="Rd4920dd1ee1a4787"/>
    <p:sldId xmlns:r="http://schemas.openxmlformats.org/officeDocument/2006/relationships" id="259" r:id="Ra535c0f034dc4c43"/>
    <p:sldId xmlns:r="http://schemas.openxmlformats.org/officeDocument/2006/relationships" id="260" r:id="R348381e318d749e4"/>
    <p:sldId xmlns:r="http://schemas.openxmlformats.org/officeDocument/2006/relationships" id="261" r:id="Rad748c343a2c4e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7588658de745e4" /><Relationship Type="http://schemas.openxmlformats.org/officeDocument/2006/relationships/slide" Target="/ppt/slides/slide1.xml" Id="Rf5c87820bcf34d05" /><Relationship Type="http://schemas.openxmlformats.org/officeDocument/2006/relationships/slide" Target="/ppt/slides/slide2.xml" Id="R1a8c3798f1e14256" /><Relationship Type="http://schemas.openxmlformats.org/officeDocument/2006/relationships/slide" Target="/ppt/slides/slide3.xml" Id="Rd4920dd1ee1a4787" /><Relationship Type="http://schemas.openxmlformats.org/officeDocument/2006/relationships/slide" Target="/ppt/slides/slide4.xml" Id="Ra535c0f034dc4c43" /><Relationship Type="http://schemas.openxmlformats.org/officeDocument/2006/relationships/slide" Target="/ppt/slides/slide5.xml" Id="R348381e318d749e4" /><Relationship Type="http://schemas.openxmlformats.org/officeDocument/2006/relationships/slide" Target="/ppt/slides/slide6.xml" Id="Rad748c343a2c4e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7237d758048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c16f16d5f4c2f" /><Relationship Type="http://schemas.openxmlformats.org/officeDocument/2006/relationships/theme" Target="/ppt/slideMasters/theme/theme1.xml" Id="R468ed4ae6dc245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ac16f16d5f4c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1dfa1401c47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ff78b796841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131c6984f43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ced703ac946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b546539cf49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8ba18245740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ØVERLAND TRANSPORT OG RENOVASJON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TRANSPORT OG RENOVASJON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ØVERLAND TRANSPORT OG RENOVASJON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TRANSPORT OG RENOVASJON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TRANSPORT OG RENOVASJON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TRANSPORT OG RENOVASJON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44 900 183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2 280 995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1 775 996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5 501 288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11 540 325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TRANSPORT OG RENOVASJON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921 648 731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ØVERLAND TRANSPORT OG RENOVASJON AS</a:t>
            </a:r>
          </a:p>
        </p:txBody>
      </p:sp>
    </p:spTree>
  </p:cSld>
  <p:clrMapOvr>
    <a:masterClrMapping xmlns:a="http://schemas.openxmlformats.org/drawingml/2006/main"/>
  </p:clrMapOvr>
</p:sld>
</file>