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ad634accd944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7f968f9fc84a35"/>
  </p:sldMasterIdLst>
  <p:sldIdLst>
    <p:sldId xmlns:r="http://schemas.openxmlformats.org/officeDocument/2006/relationships" id="256" r:id="Raf46e867acb3443a"/>
    <p:sldId xmlns:r="http://schemas.openxmlformats.org/officeDocument/2006/relationships" id="257" r:id="R26d994162cbd414c"/>
    <p:sldId xmlns:r="http://schemas.openxmlformats.org/officeDocument/2006/relationships" id="258" r:id="Rae544e562bf341df"/>
    <p:sldId xmlns:r="http://schemas.openxmlformats.org/officeDocument/2006/relationships" id="259" r:id="R25868992a47f48b6"/>
    <p:sldId xmlns:r="http://schemas.openxmlformats.org/officeDocument/2006/relationships" id="260" r:id="R5d00a869026446a7"/>
    <p:sldId xmlns:r="http://schemas.openxmlformats.org/officeDocument/2006/relationships" id="261" r:id="R229835490cea4c66"/>
    <p:sldId xmlns:r="http://schemas.openxmlformats.org/officeDocument/2006/relationships" id="262" r:id="Rf38c23ae2ca84e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7f968f9fc84a35" /><Relationship Type="http://schemas.openxmlformats.org/officeDocument/2006/relationships/slide" Target="/ppt/slides/slide1.xml" Id="Raf46e867acb3443a" /><Relationship Type="http://schemas.openxmlformats.org/officeDocument/2006/relationships/slide" Target="/ppt/slides/slide2.xml" Id="R26d994162cbd414c" /><Relationship Type="http://schemas.openxmlformats.org/officeDocument/2006/relationships/slide" Target="/ppt/slides/slide3.xml" Id="Rae544e562bf341df" /><Relationship Type="http://schemas.openxmlformats.org/officeDocument/2006/relationships/slide" Target="/ppt/slides/slide4.xml" Id="R25868992a47f48b6" /><Relationship Type="http://schemas.openxmlformats.org/officeDocument/2006/relationships/slide" Target="/ppt/slides/slide5.xml" Id="R5d00a869026446a7" /><Relationship Type="http://schemas.openxmlformats.org/officeDocument/2006/relationships/slide" Target="/ppt/slides/slide6.xml" Id="R229835490cea4c66" /><Relationship Type="http://schemas.openxmlformats.org/officeDocument/2006/relationships/slide" Target="/ppt/slides/slide7.xml" Id="Rf38c23ae2ca84e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e2db3561844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378aad86d4ae7" /><Relationship Type="http://schemas.openxmlformats.org/officeDocument/2006/relationships/theme" Target="/ppt/slideMasters/theme/theme1.xml" Id="R7721eb95444e42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9378aad86d4a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88a24c35d44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d5e2c3c3b4c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b6e2c46104d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8fbc0b00946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8d99032184c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94c28edfa44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9c5fc31c741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VEGGEN AS ble etablert [år] og holder til i Bøstad.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19 961 033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19 922 233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20 384 590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92 079 543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94 446 976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ANGELSEN STEN ARTHUR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 Steinfjordvei 179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8360 Bøstad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921 648 499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VEGGEN AS</a:t>
            </a:r>
          </a:p>
        </p:txBody>
      </p:sp>
    </p:spTree>
  </p:cSld>
  <p:clrMapOvr>
    <a:masterClrMapping xmlns:a="http://schemas.openxmlformats.org/drawingml/2006/main"/>
  </p:clrMapOvr>
</p:sld>
</file>