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117b5d50f47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f5f44d157b4738"/>
  </p:sldMasterIdLst>
  <p:sldIdLst>
    <p:sldId xmlns:r="http://schemas.openxmlformats.org/officeDocument/2006/relationships" id="256" r:id="R85a8c374fe1a4fa1"/>
    <p:sldId xmlns:r="http://schemas.openxmlformats.org/officeDocument/2006/relationships" id="257" r:id="R0fff47bfe1624425"/>
    <p:sldId xmlns:r="http://schemas.openxmlformats.org/officeDocument/2006/relationships" id="258" r:id="R3058fc58952142bd"/>
    <p:sldId xmlns:r="http://schemas.openxmlformats.org/officeDocument/2006/relationships" id="259" r:id="Re8afed38ef994d88"/>
    <p:sldId xmlns:r="http://schemas.openxmlformats.org/officeDocument/2006/relationships" id="260" r:id="Re4a48ad25d054787"/>
    <p:sldId xmlns:r="http://schemas.openxmlformats.org/officeDocument/2006/relationships" id="261" r:id="R7180ec6ba568406e"/>
    <p:sldId xmlns:r="http://schemas.openxmlformats.org/officeDocument/2006/relationships" id="262" r:id="R62e1a4cf8c8248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5f44d157b4738" /><Relationship Type="http://schemas.openxmlformats.org/officeDocument/2006/relationships/slide" Target="/ppt/slides/slide1.xml" Id="R85a8c374fe1a4fa1" /><Relationship Type="http://schemas.openxmlformats.org/officeDocument/2006/relationships/slide" Target="/ppt/slides/slide2.xml" Id="R0fff47bfe1624425" /><Relationship Type="http://schemas.openxmlformats.org/officeDocument/2006/relationships/slide" Target="/ppt/slides/slide3.xml" Id="R3058fc58952142bd" /><Relationship Type="http://schemas.openxmlformats.org/officeDocument/2006/relationships/slide" Target="/ppt/slides/slide4.xml" Id="Re8afed38ef994d88" /><Relationship Type="http://schemas.openxmlformats.org/officeDocument/2006/relationships/slide" Target="/ppt/slides/slide5.xml" Id="Re4a48ad25d054787" /><Relationship Type="http://schemas.openxmlformats.org/officeDocument/2006/relationships/slide" Target="/ppt/slides/slide6.xml" Id="R7180ec6ba568406e" /><Relationship Type="http://schemas.openxmlformats.org/officeDocument/2006/relationships/slide" Target="/ppt/slides/slide7.xml" Id="R62e1a4cf8c8248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47b433cea41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5159c952a4481" /><Relationship Type="http://schemas.openxmlformats.org/officeDocument/2006/relationships/theme" Target="/ppt/slideMasters/theme/theme1.xml" Id="R8000dfdb0b88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65159c952a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67ee0a72e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0f57839b649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1b765983f42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4f00ae70745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f6f9816864d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92cd6a5a94c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2ad6086ca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 HOLDING AS ble etablert [år] og holder til i Tverrelvdalen.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1 099 878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CHRISTIANSEN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Tverrelvdalsveien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9537 Tverrelvdalen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921 647 255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 HOLDING AS</a:t>
            </a:r>
          </a:p>
        </p:txBody>
      </p:sp>
    </p:spTree>
  </p:cSld>
  <p:clrMapOvr>
    <a:masterClrMapping xmlns:a="http://schemas.openxmlformats.org/drawingml/2006/main"/>
  </p:clrMapOvr>
</p:sld>
</file>